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2"/>
  </p:notesMasterIdLst>
  <p:handoutMasterIdLst>
    <p:handoutMasterId r:id="rId13"/>
  </p:handoutMasterIdLst>
  <p:sldIdLst>
    <p:sldId id="278" r:id="rId3"/>
    <p:sldId id="265" r:id="rId4"/>
    <p:sldId id="276" r:id="rId5"/>
    <p:sldId id="267" r:id="rId6"/>
    <p:sldId id="269" r:id="rId7"/>
    <p:sldId id="270" r:id="rId8"/>
    <p:sldId id="271" r:id="rId9"/>
    <p:sldId id="272" r:id="rId10"/>
    <p:sldId id="27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82" d="100"/>
          <a:sy n="82" d="100"/>
        </p:scale>
        <p:origin x="672" y="6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mit Paul" userId="b800aa85f3e6dcf1" providerId="LiveId" clId="{4E18C130-DBE4-4046-8FCA-3EE6F162DB59}"/>
    <pc:docChg chg="custSel modSld">
      <pc:chgData name="Sumit Paul" userId="b800aa85f3e6dcf1" providerId="LiveId" clId="{4E18C130-DBE4-4046-8FCA-3EE6F162DB59}" dt="2025-07-31T08:07:23.412" v="72" actId="1035"/>
      <pc:docMkLst>
        <pc:docMk/>
      </pc:docMkLst>
      <pc:sldChg chg="modSp mod">
        <pc:chgData name="Sumit Paul" userId="b800aa85f3e6dcf1" providerId="LiveId" clId="{4E18C130-DBE4-4046-8FCA-3EE6F162DB59}" dt="2025-07-31T08:07:23.412" v="72" actId="1035"/>
        <pc:sldMkLst>
          <pc:docMk/>
          <pc:sldMk cId="0" sldId="278"/>
        </pc:sldMkLst>
        <pc:spChg chg="mod">
          <ac:chgData name="Sumit Paul" userId="b800aa85f3e6dcf1" providerId="LiveId" clId="{4E18C130-DBE4-4046-8FCA-3EE6F162DB59}" dt="2025-07-31T08:07:23.412" v="72" actId="1035"/>
          <ac:spMkLst>
            <pc:docMk/>
            <pc:sldMk cId="0" sldId="278"/>
            <ac:spMk id="2" creationId="{00000000-0000-0000-0000-000000000000}"/>
          </ac:spMkLst>
        </pc:spChg>
        <pc:spChg chg="mod">
          <ac:chgData name="Sumit Paul" userId="b800aa85f3e6dcf1" providerId="LiveId" clId="{4E18C130-DBE4-4046-8FCA-3EE6F162DB59}" dt="2025-07-31T08:07:09.728" v="67" actId="1076"/>
          <ac:spMkLst>
            <pc:docMk/>
            <pc:sldMk cId="0" sldId="278"/>
            <ac:spMk id="4" creationId="{00000000-0000-0000-0000-000000000000}"/>
          </ac:spMkLst>
        </pc:spChg>
      </pc:sldChg>
    </pc:docChg>
  </pc:docChgLst>
</pc:chgInfo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hyperlink" Target="http://testphp.vulnweb.com/secured/" TargetMode="External"/><Relationship Id="rId2" Type="http://schemas.openxmlformats.org/officeDocument/2006/relationships/hyperlink" Target="http://testphp.vulnweb.com/admin/" TargetMode="External"/><Relationship Id="rId1" Type="http://schemas.openxmlformats.org/officeDocument/2006/relationships/hyperlink" Target="http://testphp.vulnweb.com/" TargetMode="External"/><Relationship Id="rId4" Type="http://schemas.openxmlformats.org/officeDocument/2006/relationships/hyperlink" Target="http://target.com/robots.txt" TargetMode="External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hyperlink" Target="http://testphp.vulnweb.com/secured/" TargetMode="External"/><Relationship Id="rId2" Type="http://schemas.openxmlformats.org/officeDocument/2006/relationships/hyperlink" Target="http://testphp.vulnweb.com/admin/" TargetMode="External"/><Relationship Id="rId1" Type="http://schemas.openxmlformats.org/officeDocument/2006/relationships/hyperlink" Target="http://testphp.vulnweb.com/" TargetMode="External"/><Relationship Id="rId4" Type="http://schemas.openxmlformats.org/officeDocument/2006/relationships/hyperlink" Target="http://target.com/robots.txt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CCEA9F-9346-4D77-A360-E08C5686468B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7C7D28E3-1E46-478B-AFFD-5B7E901D400A}">
      <dgm:prSet phldrT="[Text]"/>
      <dgm:spPr/>
      <dgm:t>
        <a:bodyPr/>
        <a:lstStyle/>
        <a:p>
          <a:r>
            <a:rPr lang="en-IN" b="1" dirty="0">
              <a:latin typeface="Times New Roman" panose="02020603050405020304" pitchFamily="18" charset="0"/>
              <a:cs typeface="Times New Roman" panose="02020603050405020304" pitchFamily="18" charset="0"/>
            </a:rPr>
            <a:t>Foot printing &amp; Reconnaissance</a:t>
          </a:r>
          <a:endParaRPr lang="en-IN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7097417-8B29-4FFD-9631-381D5609BA03}" type="parTrans" cxnId="{04EE4003-2CD1-45AA-B35C-CA7F4402A43D}">
      <dgm:prSet/>
      <dgm:spPr/>
      <dgm:t>
        <a:bodyPr/>
        <a:lstStyle/>
        <a:p>
          <a:endParaRPr lang="en-IN"/>
        </a:p>
      </dgm:t>
    </dgm:pt>
    <dgm:pt modelId="{5673B916-891D-48A3-B66F-376B288A8DE4}" type="sibTrans" cxnId="{04EE4003-2CD1-45AA-B35C-CA7F4402A43D}">
      <dgm:prSet/>
      <dgm:spPr/>
      <dgm:t>
        <a:bodyPr/>
        <a:lstStyle/>
        <a:p>
          <a:endParaRPr lang="en-IN"/>
        </a:p>
      </dgm:t>
    </dgm:pt>
    <dgm:pt modelId="{20C1FCC9-D2CE-4A3B-BC78-1CFBE9508DCF}">
      <dgm:prSet phldrT="[Text]"/>
      <dgm:spPr/>
      <dgm:t>
        <a:bodyPr/>
        <a:lstStyle/>
        <a:p>
          <a:r>
            <a:rPr lang="en-IN" b="1" dirty="0">
              <a:latin typeface="Times New Roman" panose="02020603050405020304" pitchFamily="18" charset="0"/>
              <a:cs typeface="Times New Roman" panose="02020603050405020304" pitchFamily="18" charset="0"/>
            </a:rPr>
            <a:t>Vulnerability Scanning</a:t>
          </a:r>
          <a:endParaRPr lang="en-IN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4FEC7E2-BD8D-46CD-A2F0-FE852EC6DC79}" type="parTrans" cxnId="{66D7FFCA-D837-4B93-B803-4BB6F8A8BF1D}">
      <dgm:prSet/>
      <dgm:spPr/>
      <dgm:t>
        <a:bodyPr/>
        <a:lstStyle/>
        <a:p>
          <a:endParaRPr lang="en-IN"/>
        </a:p>
      </dgm:t>
    </dgm:pt>
    <dgm:pt modelId="{4A98504F-8308-47F7-AF0F-95C766B05DD2}" type="sibTrans" cxnId="{66D7FFCA-D837-4B93-B803-4BB6F8A8BF1D}">
      <dgm:prSet/>
      <dgm:spPr/>
      <dgm:t>
        <a:bodyPr/>
        <a:lstStyle/>
        <a:p>
          <a:endParaRPr lang="en-IN"/>
        </a:p>
      </dgm:t>
    </dgm:pt>
    <dgm:pt modelId="{A4A8C966-E13F-43C7-AC63-FC211D6E383A}">
      <dgm:prSet phldrT="[Text]"/>
      <dgm:spPr/>
      <dgm:t>
        <a:bodyPr/>
        <a:lstStyle/>
        <a:p>
          <a:r>
            <a:rPr lang="en-IN" b="1" dirty="0">
              <a:latin typeface="Times New Roman" panose="02020603050405020304" pitchFamily="18" charset="0"/>
              <a:cs typeface="Times New Roman" panose="02020603050405020304" pitchFamily="18" charset="0"/>
            </a:rPr>
            <a:t>Exploitation</a:t>
          </a:r>
          <a:endParaRPr lang="en-IN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57AC19A-2A5B-4BD5-B3C5-06739284D8E9}" type="parTrans" cxnId="{E6344499-DD5C-44EF-9751-BFC15EBA336B}">
      <dgm:prSet/>
      <dgm:spPr/>
      <dgm:t>
        <a:bodyPr/>
        <a:lstStyle/>
        <a:p>
          <a:endParaRPr lang="en-IN"/>
        </a:p>
      </dgm:t>
    </dgm:pt>
    <dgm:pt modelId="{27C4D90A-AF5F-46FF-8852-1013AEA57E39}" type="sibTrans" cxnId="{E6344499-DD5C-44EF-9751-BFC15EBA336B}">
      <dgm:prSet/>
      <dgm:spPr/>
      <dgm:t>
        <a:bodyPr/>
        <a:lstStyle/>
        <a:p>
          <a:endParaRPr lang="en-IN"/>
        </a:p>
      </dgm:t>
    </dgm:pt>
    <dgm:pt modelId="{CAD8C32C-8A65-45EF-99DC-2709038BD7F3}">
      <dgm:prSet phldrT="[Text]"/>
      <dgm:spPr/>
      <dgm:t>
        <a:bodyPr/>
        <a:lstStyle/>
        <a:p>
          <a:r>
            <a:rPr lang="en-IN" b="1" dirty="0">
              <a:latin typeface="Times New Roman" panose="02020603050405020304" pitchFamily="18" charset="0"/>
              <a:cs typeface="Times New Roman" panose="02020603050405020304" pitchFamily="18" charset="0"/>
            </a:rPr>
            <a:t>Database Access</a:t>
          </a:r>
          <a:endParaRPr lang="en-IN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07BCEC0-9B7E-446E-81CB-7FA352EA0F3E}" type="parTrans" cxnId="{0406E1BF-BE74-44C7-9BA6-43B499C075F9}">
      <dgm:prSet/>
      <dgm:spPr/>
      <dgm:t>
        <a:bodyPr/>
        <a:lstStyle/>
        <a:p>
          <a:endParaRPr lang="en-IN"/>
        </a:p>
      </dgm:t>
    </dgm:pt>
    <dgm:pt modelId="{CDD67148-CA27-4356-82A5-EFCEB9F47796}" type="sibTrans" cxnId="{0406E1BF-BE74-44C7-9BA6-43B499C075F9}">
      <dgm:prSet/>
      <dgm:spPr/>
      <dgm:t>
        <a:bodyPr/>
        <a:lstStyle/>
        <a:p>
          <a:endParaRPr lang="en-IN"/>
        </a:p>
      </dgm:t>
    </dgm:pt>
    <dgm:pt modelId="{5B9FFF05-C7FB-4033-8554-DEF3FD0AED0E}">
      <dgm:prSet phldrT="[Text]"/>
      <dgm:spPr/>
      <dgm:t>
        <a:bodyPr/>
        <a:lstStyle/>
        <a:p>
          <a:r>
            <a:rPr lang="en-IN" b="1" dirty="0">
              <a:latin typeface="Times New Roman" panose="02020603050405020304" pitchFamily="18" charset="0"/>
              <a:cs typeface="Times New Roman" panose="02020603050405020304" pitchFamily="18" charset="0"/>
            </a:rPr>
            <a:t>Reporting &amp; Remediation</a:t>
          </a:r>
          <a:endParaRPr lang="en-IN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CDB1676-1C55-4D47-9F20-8FE2EA111321}" type="parTrans" cxnId="{7D3D17CE-426F-463C-BBB8-55D6B2AB6353}">
      <dgm:prSet/>
      <dgm:spPr/>
      <dgm:t>
        <a:bodyPr/>
        <a:lstStyle/>
        <a:p>
          <a:endParaRPr lang="en-IN"/>
        </a:p>
      </dgm:t>
    </dgm:pt>
    <dgm:pt modelId="{60C1078E-E618-49A1-B7A1-16B959B31EC5}" type="sibTrans" cxnId="{7D3D17CE-426F-463C-BBB8-55D6B2AB6353}">
      <dgm:prSet/>
      <dgm:spPr/>
      <dgm:t>
        <a:bodyPr/>
        <a:lstStyle/>
        <a:p>
          <a:endParaRPr lang="en-IN"/>
        </a:p>
      </dgm:t>
    </dgm:pt>
    <dgm:pt modelId="{88618BDB-4273-4A74-92F3-869CEE52C415}" type="pres">
      <dgm:prSet presAssocID="{22CCEA9F-9346-4D77-A360-E08C5686468B}" presName="diagram" presStyleCnt="0">
        <dgm:presLayoutVars>
          <dgm:dir/>
          <dgm:resizeHandles val="exact"/>
        </dgm:presLayoutVars>
      </dgm:prSet>
      <dgm:spPr/>
    </dgm:pt>
    <dgm:pt modelId="{84D82E35-D080-4E39-9A7D-915374660CB1}" type="pres">
      <dgm:prSet presAssocID="{7C7D28E3-1E46-478B-AFFD-5B7E901D400A}" presName="node" presStyleLbl="node1" presStyleIdx="0" presStyleCnt="5">
        <dgm:presLayoutVars>
          <dgm:bulletEnabled val="1"/>
        </dgm:presLayoutVars>
      </dgm:prSet>
      <dgm:spPr/>
    </dgm:pt>
    <dgm:pt modelId="{3B26F8D0-216C-4243-B5B6-D5076B869001}" type="pres">
      <dgm:prSet presAssocID="{5673B916-891D-48A3-B66F-376B288A8DE4}" presName="sibTrans" presStyleCnt="0"/>
      <dgm:spPr/>
    </dgm:pt>
    <dgm:pt modelId="{CEBD4965-BC59-4056-A34E-8E80917F6C17}" type="pres">
      <dgm:prSet presAssocID="{20C1FCC9-D2CE-4A3B-BC78-1CFBE9508DCF}" presName="node" presStyleLbl="node1" presStyleIdx="1" presStyleCnt="5">
        <dgm:presLayoutVars>
          <dgm:bulletEnabled val="1"/>
        </dgm:presLayoutVars>
      </dgm:prSet>
      <dgm:spPr/>
    </dgm:pt>
    <dgm:pt modelId="{C34F0796-789A-4AA9-BF8C-842C1C6A1F48}" type="pres">
      <dgm:prSet presAssocID="{4A98504F-8308-47F7-AF0F-95C766B05DD2}" presName="sibTrans" presStyleCnt="0"/>
      <dgm:spPr/>
    </dgm:pt>
    <dgm:pt modelId="{3FF01991-8007-4EE0-8942-0ED61D75A14F}" type="pres">
      <dgm:prSet presAssocID="{A4A8C966-E13F-43C7-AC63-FC211D6E383A}" presName="node" presStyleLbl="node1" presStyleIdx="2" presStyleCnt="5">
        <dgm:presLayoutVars>
          <dgm:bulletEnabled val="1"/>
        </dgm:presLayoutVars>
      </dgm:prSet>
      <dgm:spPr/>
    </dgm:pt>
    <dgm:pt modelId="{B3BF2434-E3B1-40B3-B905-5E5484B48360}" type="pres">
      <dgm:prSet presAssocID="{27C4D90A-AF5F-46FF-8852-1013AEA57E39}" presName="sibTrans" presStyleCnt="0"/>
      <dgm:spPr/>
    </dgm:pt>
    <dgm:pt modelId="{1BF74672-5427-4D63-9E40-9A98E5626569}" type="pres">
      <dgm:prSet presAssocID="{CAD8C32C-8A65-45EF-99DC-2709038BD7F3}" presName="node" presStyleLbl="node1" presStyleIdx="3" presStyleCnt="5">
        <dgm:presLayoutVars>
          <dgm:bulletEnabled val="1"/>
        </dgm:presLayoutVars>
      </dgm:prSet>
      <dgm:spPr/>
    </dgm:pt>
    <dgm:pt modelId="{5E941E85-6ADC-4CDC-A7F5-4C15D71CE954}" type="pres">
      <dgm:prSet presAssocID="{CDD67148-CA27-4356-82A5-EFCEB9F47796}" presName="sibTrans" presStyleCnt="0"/>
      <dgm:spPr/>
    </dgm:pt>
    <dgm:pt modelId="{1631DFBE-C657-4961-B2E6-8491C682B9DC}" type="pres">
      <dgm:prSet presAssocID="{5B9FFF05-C7FB-4033-8554-DEF3FD0AED0E}" presName="node" presStyleLbl="node1" presStyleIdx="4" presStyleCnt="5">
        <dgm:presLayoutVars>
          <dgm:bulletEnabled val="1"/>
        </dgm:presLayoutVars>
      </dgm:prSet>
      <dgm:spPr/>
    </dgm:pt>
  </dgm:ptLst>
  <dgm:cxnLst>
    <dgm:cxn modelId="{04EE4003-2CD1-45AA-B35C-CA7F4402A43D}" srcId="{22CCEA9F-9346-4D77-A360-E08C5686468B}" destId="{7C7D28E3-1E46-478B-AFFD-5B7E901D400A}" srcOrd="0" destOrd="0" parTransId="{47097417-8B29-4FFD-9631-381D5609BA03}" sibTransId="{5673B916-891D-48A3-B66F-376B288A8DE4}"/>
    <dgm:cxn modelId="{78CE7C98-0168-4290-856D-85036BE5A2D8}" type="presOf" srcId="{A4A8C966-E13F-43C7-AC63-FC211D6E383A}" destId="{3FF01991-8007-4EE0-8942-0ED61D75A14F}" srcOrd="0" destOrd="0" presId="urn:microsoft.com/office/officeart/2005/8/layout/default"/>
    <dgm:cxn modelId="{E6344499-DD5C-44EF-9751-BFC15EBA336B}" srcId="{22CCEA9F-9346-4D77-A360-E08C5686468B}" destId="{A4A8C966-E13F-43C7-AC63-FC211D6E383A}" srcOrd="2" destOrd="0" parTransId="{057AC19A-2A5B-4BD5-B3C5-06739284D8E9}" sibTransId="{27C4D90A-AF5F-46FF-8852-1013AEA57E39}"/>
    <dgm:cxn modelId="{B21EE4A5-6084-4B8D-A065-8BD1D4DFA874}" type="presOf" srcId="{5B9FFF05-C7FB-4033-8554-DEF3FD0AED0E}" destId="{1631DFBE-C657-4961-B2E6-8491C682B9DC}" srcOrd="0" destOrd="0" presId="urn:microsoft.com/office/officeart/2005/8/layout/default"/>
    <dgm:cxn modelId="{7F8FD1B5-EF8B-4662-84AA-19134B8CE524}" type="presOf" srcId="{7C7D28E3-1E46-478B-AFFD-5B7E901D400A}" destId="{84D82E35-D080-4E39-9A7D-915374660CB1}" srcOrd="0" destOrd="0" presId="urn:microsoft.com/office/officeart/2005/8/layout/default"/>
    <dgm:cxn modelId="{D625A3B9-A94A-4806-90C2-17FE9BFB841D}" type="presOf" srcId="{22CCEA9F-9346-4D77-A360-E08C5686468B}" destId="{88618BDB-4273-4A74-92F3-869CEE52C415}" srcOrd="0" destOrd="0" presId="urn:microsoft.com/office/officeart/2005/8/layout/default"/>
    <dgm:cxn modelId="{0406E1BF-BE74-44C7-9BA6-43B499C075F9}" srcId="{22CCEA9F-9346-4D77-A360-E08C5686468B}" destId="{CAD8C32C-8A65-45EF-99DC-2709038BD7F3}" srcOrd="3" destOrd="0" parTransId="{E07BCEC0-9B7E-446E-81CB-7FA352EA0F3E}" sibTransId="{CDD67148-CA27-4356-82A5-EFCEB9F47796}"/>
    <dgm:cxn modelId="{66D7FFCA-D837-4B93-B803-4BB6F8A8BF1D}" srcId="{22CCEA9F-9346-4D77-A360-E08C5686468B}" destId="{20C1FCC9-D2CE-4A3B-BC78-1CFBE9508DCF}" srcOrd="1" destOrd="0" parTransId="{54FEC7E2-BD8D-46CD-A2F0-FE852EC6DC79}" sibTransId="{4A98504F-8308-47F7-AF0F-95C766B05DD2}"/>
    <dgm:cxn modelId="{7D3D17CE-426F-463C-BBB8-55D6B2AB6353}" srcId="{22CCEA9F-9346-4D77-A360-E08C5686468B}" destId="{5B9FFF05-C7FB-4033-8554-DEF3FD0AED0E}" srcOrd="4" destOrd="0" parTransId="{FCDB1676-1C55-4D47-9F20-8FE2EA111321}" sibTransId="{60C1078E-E618-49A1-B7A1-16B959B31EC5}"/>
    <dgm:cxn modelId="{6EA573D6-3FD2-444C-B1C8-08D95FB6A497}" type="presOf" srcId="{CAD8C32C-8A65-45EF-99DC-2709038BD7F3}" destId="{1BF74672-5427-4D63-9E40-9A98E5626569}" srcOrd="0" destOrd="0" presId="urn:microsoft.com/office/officeart/2005/8/layout/default"/>
    <dgm:cxn modelId="{45652FEC-7FDC-44FD-85DD-67157BD619D7}" type="presOf" srcId="{20C1FCC9-D2CE-4A3B-BC78-1CFBE9508DCF}" destId="{CEBD4965-BC59-4056-A34E-8E80917F6C17}" srcOrd="0" destOrd="0" presId="urn:microsoft.com/office/officeart/2005/8/layout/default"/>
    <dgm:cxn modelId="{F068776D-204E-4DC0-AED7-140CFF5250D9}" type="presParOf" srcId="{88618BDB-4273-4A74-92F3-869CEE52C415}" destId="{84D82E35-D080-4E39-9A7D-915374660CB1}" srcOrd="0" destOrd="0" presId="urn:microsoft.com/office/officeart/2005/8/layout/default"/>
    <dgm:cxn modelId="{1247857F-59B9-49B2-AA8B-F4C8C01F3BA5}" type="presParOf" srcId="{88618BDB-4273-4A74-92F3-869CEE52C415}" destId="{3B26F8D0-216C-4243-B5B6-D5076B869001}" srcOrd="1" destOrd="0" presId="urn:microsoft.com/office/officeart/2005/8/layout/default"/>
    <dgm:cxn modelId="{E1354EB4-976B-4205-B009-AEA8021BA584}" type="presParOf" srcId="{88618BDB-4273-4A74-92F3-869CEE52C415}" destId="{CEBD4965-BC59-4056-A34E-8E80917F6C17}" srcOrd="2" destOrd="0" presId="urn:microsoft.com/office/officeart/2005/8/layout/default"/>
    <dgm:cxn modelId="{AD837693-8CF6-4D6B-85CE-5588753CDD76}" type="presParOf" srcId="{88618BDB-4273-4A74-92F3-869CEE52C415}" destId="{C34F0796-789A-4AA9-BF8C-842C1C6A1F48}" srcOrd="3" destOrd="0" presId="urn:microsoft.com/office/officeart/2005/8/layout/default"/>
    <dgm:cxn modelId="{0AEE4019-AB8F-4DA0-9AF7-537B6E4D4290}" type="presParOf" srcId="{88618BDB-4273-4A74-92F3-869CEE52C415}" destId="{3FF01991-8007-4EE0-8942-0ED61D75A14F}" srcOrd="4" destOrd="0" presId="urn:microsoft.com/office/officeart/2005/8/layout/default"/>
    <dgm:cxn modelId="{27CFA699-CEE1-4A63-8D64-B0ABFD694F6D}" type="presParOf" srcId="{88618BDB-4273-4A74-92F3-869CEE52C415}" destId="{B3BF2434-E3B1-40B3-B905-5E5484B48360}" srcOrd="5" destOrd="0" presId="urn:microsoft.com/office/officeart/2005/8/layout/default"/>
    <dgm:cxn modelId="{245D1F17-7A14-423B-9C3F-83DA25F720A3}" type="presParOf" srcId="{88618BDB-4273-4A74-92F3-869CEE52C415}" destId="{1BF74672-5427-4D63-9E40-9A98E5626569}" srcOrd="6" destOrd="0" presId="urn:microsoft.com/office/officeart/2005/8/layout/default"/>
    <dgm:cxn modelId="{70FFE3DF-6F3D-4891-95BA-ECFA6E3A9B27}" type="presParOf" srcId="{88618BDB-4273-4A74-92F3-869CEE52C415}" destId="{5E941E85-6ADC-4CDC-A7F5-4C15D71CE954}" srcOrd="7" destOrd="0" presId="urn:microsoft.com/office/officeart/2005/8/layout/default"/>
    <dgm:cxn modelId="{C52D2DD5-3643-4EB7-A9E4-104259356683}" type="presParOf" srcId="{88618BDB-4273-4A74-92F3-869CEE52C415}" destId="{1631DFBE-C657-4961-B2E6-8491C682B9DC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AC2548C-125B-4EF2-A309-5401F87E26F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7A9844AC-2985-49D4-8D34-6367229E722C}">
      <dgm:prSet/>
      <dgm:spPr/>
      <dgm:t>
        <a:bodyPr/>
        <a:lstStyle/>
        <a:p>
          <a:r>
            <a:rPr lang="en-US" alt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Company Name &amp; Details </a:t>
          </a:r>
          <a:r>
            <a:rPr lang="en-US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– From Google &amp; About Us page</a:t>
          </a:r>
        </a:p>
      </dgm:t>
    </dgm:pt>
    <dgm:pt modelId="{1DC6800C-BA59-48E6-B2CB-706481E9E8D3}" type="parTrans" cxnId="{227B4829-01C2-4F25-B5F0-B0DC6A1435A8}">
      <dgm:prSet/>
      <dgm:spPr/>
      <dgm:t>
        <a:bodyPr/>
        <a:lstStyle/>
        <a:p>
          <a:endParaRPr lang="en-IN"/>
        </a:p>
      </dgm:t>
    </dgm:pt>
    <dgm:pt modelId="{7EC96771-7DE6-4527-ADD3-F9AEA93ABD9A}" type="sibTrans" cxnId="{227B4829-01C2-4F25-B5F0-B0DC6A1435A8}">
      <dgm:prSet/>
      <dgm:spPr/>
      <dgm:t>
        <a:bodyPr/>
        <a:lstStyle/>
        <a:p>
          <a:endParaRPr lang="en-IN"/>
        </a:p>
      </dgm:t>
    </dgm:pt>
    <dgm:pt modelId="{9E5A2958-ECD6-4155-8E4C-D281D05D4A11}">
      <dgm:prSet/>
      <dgm:spPr/>
      <dgm:t>
        <a:bodyPr/>
        <a:lstStyle/>
        <a:p>
          <a:r>
            <a:rPr lang="en-US" alt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Website IP Address </a:t>
          </a:r>
          <a:r>
            <a:rPr lang="en-US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– Using </a:t>
          </a:r>
          <a:r>
            <a:rPr lang="en-US" altLang="en-US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nslookup</a:t>
          </a:r>
          <a:r>
            <a:rPr lang="en-US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we get (44.228.249.3)</a:t>
          </a:r>
        </a:p>
      </dgm:t>
    </dgm:pt>
    <dgm:pt modelId="{64420EDE-1BED-4C41-AD81-F5EB7691F26B}" type="parTrans" cxnId="{1BE8BADE-CABA-4FF6-872F-DC1ED337F17D}">
      <dgm:prSet/>
      <dgm:spPr/>
      <dgm:t>
        <a:bodyPr/>
        <a:lstStyle/>
        <a:p>
          <a:endParaRPr lang="en-IN"/>
        </a:p>
      </dgm:t>
    </dgm:pt>
    <dgm:pt modelId="{59EF1EF3-C6BE-4ABB-B8F2-7D4B9EC812B9}" type="sibTrans" cxnId="{1BE8BADE-CABA-4FF6-872F-DC1ED337F17D}">
      <dgm:prSet/>
      <dgm:spPr/>
      <dgm:t>
        <a:bodyPr/>
        <a:lstStyle/>
        <a:p>
          <a:endParaRPr lang="en-IN"/>
        </a:p>
      </dgm:t>
    </dgm:pt>
    <dgm:pt modelId="{B213624B-62A2-4169-9D35-751336EC23C7}">
      <dgm:prSet/>
      <dgm:spPr/>
      <dgm:t>
        <a:bodyPr/>
        <a:lstStyle/>
        <a:p>
          <a:r>
            <a:rPr lang="en-US" alt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Server Location </a:t>
          </a:r>
          <a:r>
            <a:rPr lang="en-US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– We used a website called iplocation.net </a:t>
          </a:r>
        </a:p>
      </dgm:t>
    </dgm:pt>
    <dgm:pt modelId="{30C2F5B9-6B07-4951-AD79-1E5FD1DFDD59}" type="parTrans" cxnId="{19DD09DC-345B-4636-8B47-619F20F0B498}">
      <dgm:prSet/>
      <dgm:spPr/>
      <dgm:t>
        <a:bodyPr/>
        <a:lstStyle/>
        <a:p>
          <a:endParaRPr lang="en-IN"/>
        </a:p>
      </dgm:t>
    </dgm:pt>
    <dgm:pt modelId="{DCFBB6F8-38C6-4239-B496-222D675E7C9F}" type="sibTrans" cxnId="{19DD09DC-345B-4636-8B47-619F20F0B498}">
      <dgm:prSet/>
      <dgm:spPr/>
      <dgm:t>
        <a:bodyPr/>
        <a:lstStyle/>
        <a:p>
          <a:endParaRPr lang="en-IN"/>
        </a:p>
      </dgm:t>
    </dgm:pt>
    <dgm:pt modelId="{74CB4E23-152B-4DAB-B634-125A8D07CB25}">
      <dgm:prSet/>
      <dgm:spPr/>
      <dgm:t>
        <a:bodyPr/>
        <a:lstStyle/>
        <a:p>
          <a:r>
            <a:rPr lang="en-US" alt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Operating System </a:t>
          </a:r>
          <a:r>
            <a:rPr lang="en-US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– </a:t>
          </a:r>
          <a:r>
            <a:rPr lang="en-US" altLang="en-US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nmap</a:t>
          </a:r>
          <a:r>
            <a:rPr lang="en-US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-O &lt;target IP&gt; or curl –I &lt;target site&gt;</a:t>
          </a:r>
        </a:p>
      </dgm:t>
    </dgm:pt>
    <dgm:pt modelId="{FAF058C0-45F3-4555-8FCC-CA3DC843506F}" type="parTrans" cxnId="{F93C995F-6F31-41E6-9575-DFAEA427DA82}">
      <dgm:prSet/>
      <dgm:spPr/>
      <dgm:t>
        <a:bodyPr/>
        <a:lstStyle/>
        <a:p>
          <a:endParaRPr lang="en-IN"/>
        </a:p>
      </dgm:t>
    </dgm:pt>
    <dgm:pt modelId="{C9C33903-8805-401F-8DF4-3A207F8FA55C}" type="sibTrans" cxnId="{F93C995F-6F31-41E6-9575-DFAEA427DA82}">
      <dgm:prSet/>
      <dgm:spPr/>
      <dgm:t>
        <a:bodyPr/>
        <a:lstStyle/>
        <a:p>
          <a:endParaRPr lang="en-IN"/>
        </a:p>
      </dgm:t>
    </dgm:pt>
    <dgm:pt modelId="{0668B2A6-65A2-43BC-89BA-100B866CD485}">
      <dgm:prSet/>
      <dgm:spPr/>
      <dgm:t>
        <a:bodyPr/>
        <a:lstStyle/>
        <a:p>
          <a:r>
            <a:rPr lang="en-US" alt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Web Server Info </a:t>
          </a:r>
          <a:r>
            <a:rPr lang="en-US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– </a:t>
          </a:r>
          <a:r>
            <a:rPr lang="en-US" altLang="en-US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WhatWeb</a:t>
          </a:r>
          <a:r>
            <a:rPr lang="en-US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altLang="en-US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Wappalyzer</a:t>
          </a:r>
          <a:r>
            <a:rPr lang="en-US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, or </a:t>
          </a:r>
          <a:r>
            <a:rPr lang="en-US" altLang="en-US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nmap</a:t>
          </a:r>
          <a:r>
            <a:rPr lang="en-US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-</a:t>
          </a:r>
          <a:r>
            <a:rPr lang="en-US" altLang="en-US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sV</a:t>
          </a:r>
          <a:endParaRPr lang="en-US" altLang="en-US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7CE7218-3D96-47DC-807A-1CB6283B53A6}" type="parTrans" cxnId="{0C01AD8A-EE3C-479D-9F1E-C561CE3D302F}">
      <dgm:prSet/>
      <dgm:spPr/>
      <dgm:t>
        <a:bodyPr/>
        <a:lstStyle/>
        <a:p>
          <a:endParaRPr lang="en-IN"/>
        </a:p>
      </dgm:t>
    </dgm:pt>
    <dgm:pt modelId="{205C41A2-30BC-4C0E-9F77-C36A26539FC7}" type="sibTrans" cxnId="{0C01AD8A-EE3C-479D-9F1E-C561CE3D302F}">
      <dgm:prSet/>
      <dgm:spPr/>
      <dgm:t>
        <a:bodyPr/>
        <a:lstStyle/>
        <a:p>
          <a:endParaRPr lang="en-IN"/>
        </a:p>
      </dgm:t>
    </dgm:pt>
    <dgm:pt modelId="{0CA145CB-81C8-4A25-A0A6-D82BBEA41851}">
      <dgm:prSet/>
      <dgm:spPr/>
      <dgm:t>
        <a:bodyPr/>
        <a:lstStyle/>
        <a:p>
          <a:r>
            <a:rPr lang="en-US" alt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Built-in Tech </a:t>
          </a:r>
          <a:r>
            <a:rPr lang="en-US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– PHP, MySQL (from page source, </a:t>
          </a:r>
          <a:r>
            <a:rPr lang="en-US" altLang="en-US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Wappalyzer</a:t>
          </a:r>
          <a:r>
            <a:rPr lang="en-US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</a:p>
      </dgm:t>
    </dgm:pt>
    <dgm:pt modelId="{AA823467-3002-4A90-8A5F-4D6BCBD4CD85}" type="parTrans" cxnId="{7DE70BDB-B690-4263-8693-2AD043730482}">
      <dgm:prSet/>
      <dgm:spPr/>
      <dgm:t>
        <a:bodyPr/>
        <a:lstStyle/>
        <a:p>
          <a:endParaRPr lang="en-IN"/>
        </a:p>
      </dgm:t>
    </dgm:pt>
    <dgm:pt modelId="{A5E62D58-2F1E-4B76-B799-7DC1BD6F4583}" type="sibTrans" cxnId="{7DE70BDB-B690-4263-8693-2AD043730482}">
      <dgm:prSet/>
      <dgm:spPr/>
      <dgm:t>
        <a:bodyPr/>
        <a:lstStyle/>
        <a:p>
          <a:endParaRPr lang="en-IN"/>
        </a:p>
      </dgm:t>
    </dgm:pt>
    <dgm:pt modelId="{81C14909-3E97-439F-8F13-51648BB731B0}" type="pres">
      <dgm:prSet presAssocID="{9AC2548C-125B-4EF2-A309-5401F87E26F0}" presName="linear" presStyleCnt="0">
        <dgm:presLayoutVars>
          <dgm:animLvl val="lvl"/>
          <dgm:resizeHandles val="exact"/>
        </dgm:presLayoutVars>
      </dgm:prSet>
      <dgm:spPr/>
    </dgm:pt>
    <dgm:pt modelId="{6785DC10-08B3-4D11-992A-092FBDA489AA}" type="pres">
      <dgm:prSet presAssocID="{7A9844AC-2985-49D4-8D34-6367229E722C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BF371EE7-D2FC-4D79-B6D4-3EA302ECFE79}" type="pres">
      <dgm:prSet presAssocID="{7EC96771-7DE6-4527-ADD3-F9AEA93ABD9A}" presName="spacer" presStyleCnt="0"/>
      <dgm:spPr/>
    </dgm:pt>
    <dgm:pt modelId="{9B03D5B5-ED00-4D30-8A97-B0B233CF5109}" type="pres">
      <dgm:prSet presAssocID="{9E5A2958-ECD6-4155-8E4C-D281D05D4A11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B26421EC-B1CB-4762-AEB9-4488F63751E8}" type="pres">
      <dgm:prSet presAssocID="{59EF1EF3-C6BE-4ABB-B8F2-7D4B9EC812B9}" presName="spacer" presStyleCnt="0"/>
      <dgm:spPr/>
    </dgm:pt>
    <dgm:pt modelId="{A02B64F2-0C65-4918-B7FA-6EB4C4D80A4F}" type="pres">
      <dgm:prSet presAssocID="{B213624B-62A2-4169-9D35-751336EC23C7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D760951F-184C-4C7B-B688-53A9D6820C05}" type="pres">
      <dgm:prSet presAssocID="{DCFBB6F8-38C6-4239-B496-222D675E7C9F}" presName="spacer" presStyleCnt="0"/>
      <dgm:spPr/>
    </dgm:pt>
    <dgm:pt modelId="{CD7578F3-BA5A-4350-8AC6-6FC433E3945A}" type="pres">
      <dgm:prSet presAssocID="{74CB4E23-152B-4DAB-B634-125A8D07CB25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9966C192-3D3E-4E65-8B79-C0AD14787CC8}" type="pres">
      <dgm:prSet presAssocID="{C9C33903-8805-401F-8DF4-3A207F8FA55C}" presName="spacer" presStyleCnt="0"/>
      <dgm:spPr/>
    </dgm:pt>
    <dgm:pt modelId="{BF9316C9-01C9-4BBD-9528-44E6B27645D5}" type="pres">
      <dgm:prSet presAssocID="{0668B2A6-65A2-43BC-89BA-100B866CD485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044C6D03-9B53-402A-84C8-19475D0F3BC2}" type="pres">
      <dgm:prSet presAssocID="{205C41A2-30BC-4C0E-9F77-C36A26539FC7}" presName="spacer" presStyleCnt="0"/>
      <dgm:spPr/>
    </dgm:pt>
    <dgm:pt modelId="{976596C7-A902-4460-A3A6-C702E36BEC8C}" type="pres">
      <dgm:prSet presAssocID="{0CA145CB-81C8-4A25-A0A6-D82BBEA41851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B73F091B-4442-49E1-843A-4B0BF2C7BD5A}" type="presOf" srcId="{9E5A2958-ECD6-4155-8E4C-D281D05D4A11}" destId="{9B03D5B5-ED00-4D30-8A97-B0B233CF5109}" srcOrd="0" destOrd="0" presId="urn:microsoft.com/office/officeart/2005/8/layout/vList2"/>
    <dgm:cxn modelId="{227B4829-01C2-4F25-B5F0-B0DC6A1435A8}" srcId="{9AC2548C-125B-4EF2-A309-5401F87E26F0}" destId="{7A9844AC-2985-49D4-8D34-6367229E722C}" srcOrd="0" destOrd="0" parTransId="{1DC6800C-BA59-48E6-B2CB-706481E9E8D3}" sibTransId="{7EC96771-7DE6-4527-ADD3-F9AEA93ABD9A}"/>
    <dgm:cxn modelId="{D771DA5E-7AAF-427F-992A-DEC7858D0CD5}" type="presOf" srcId="{0668B2A6-65A2-43BC-89BA-100B866CD485}" destId="{BF9316C9-01C9-4BBD-9528-44E6B27645D5}" srcOrd="0" destOrd="0" presId="urn:microsoft.com/office/officeart/2005/8/layout/vList2"/>
    <dgm:cxn modelId="{0B62115F-B76E-44FA-9724-F941E6EB62F0}" type="presOf" srcId="{9AC2548C-125B-4EF2-A309-5401F87E26F0}" destId="{81C14909-3E97-439F-8F13-51648BB731B0}" srcOrd="0" destOrd="0" presId="urn:microsoft.com/office/officeart/2005/8/layout/vList2"/>
    <dgm:cxn modelId="{F93C995F-6F31-41E6-9575-DFAEA427DA82}" srcId="{9AC2548C-125B-4EF2-A309-5401F87E26F0}" destId="{74CB4E23-152B-4DAB-B634-125A8D07CB25}" srcOrd="3" destOrd="0" parTransId="{FAF058C0-45F3-4555-8FCC-CA3DC843506F}" sibTransId="{C9C33903-8805-401F-8DF4-3A207F8FA55C}"/>
    <dgm:cxn modelId="{E7864288-1F9E-4EE3-BB64-5985B69077C0}" type="presOf" srcId="{74CB4E23-152B-4DAB-B634-125A8D07CB25}" destId="{CD7578F3-BA5A-4350-8AC6-6FC433E3945A}" srcOrd="0" destOrd="0" presId="urn:microsoft.com/office/officeart/2005/8/layout/vList2"/>
    <dgm:cxn modelId="{F5307B89-A994-4C38-8951-EBFEA8C95FE1}" type="presOf" srcId="{0CA145CB-81C8-4A25-A0A6-D82BBEA41851}" destId="{976596C7-A902-4460-A3A6-C702E36BEC8C}" srcOrd="0" destOrd="0" presId="urn:microsoft.com/office/officeart/2005/8/layout/vList2"/>
    <dgm:cxn modelId="{0C01AD8A-EE3C-479D-9F1E-C561CE3D302F}" srcId="{9AC2548C-125B-4EF2-A309-5401F87E26F0}" destId="{0668B2A6-65A2-43BC-89BA-100B866CD485}" srcOrd="4" destOrd="0" parTransId="{67CE7218-3D96-47DC-807A-1CB6283B53A6}" sibTransId="{205C41A2-30BC-4C0E-9F77-C36A26539FC7}"/>
    <dgm:cxn modelId="{B3101FB8-7E64-4FA3-A603-845A1C949902}" type="presOf" srcId="{B213624B-62A2-4169-9D35-751336EC23C7}" destId="{A02B64F2-0C65-4918-B7FA-6EB4C4D80A4F}" srcOrd="0" destOrd="0" presId="urn:microsoft.com/office/officeart/2005/8/layout/vList2"/>
    <dgm:cxn modelId="{1D6B0CC5-6E25-4687-A2D7-0E743671C366}" type="presOf" srcId="{7A9844AC-2985-49D4-8D34-6367229E722C}" destId="{6785DC10-08B3-4D11-992A-092FBDA489AA}" srcOrd="0" destOrd="0" presId="urn:microsoft.com/office/officeart/2005/8/layout/vList2"/>
    <dgm:cxn modelId="{7DE70BDB-B690-4263-8693-2AD043730482}" srcId="{9AC2548C-125B-4EF2-A309-5401F87E26F0}" destId="{0CA145CB-81C8-4A25-A0A6-D82BBEA41851}" srcOrd="5" destOrd="0" parTransId="{AA823467-3002-4A90-8A5F-4D6BCBD4CD85}" sibTransId="{A5E62D58-2F1E-4B76-B799-7DC1BD6F4583}"/>
    <dgm:cxn modelId="{19DD09DC-345B-4636-8B47-619F20F0B498}" srcId="{9AC2548C-125B-4EF2-A309-5401F87E26F0}" destId="{B213624B-62A2-4169-9D35-751336EC23C7}" srcOrd="2" destOrd="0" parTransId="{30C2F5B9-6B07-4951-AD79-1E5FD1DFDD59}" sibTransId="{DCFBB6F8-38C6-4239-B496-222D675E7C9F}"/>
    <dgm:cxn modelId="{1BE8BADE-CABA-4FF6-872F-DC1ED337F17D}" srcId="{9AC2548C-125B-4EF2-A309-5401F87E26F0}" destId="{9E5A2958-ECD6-4155-8E4C-D281D05D4A11}" srcOrd="1" destOrd="0" parTransId="{64420EDE-1BED-4C41-AD81-F5EB7691F26B}" sibTransId="{59EF1EF3-C6BE-4ABB-B8F2-7D4B9EC812B9}"/>
    <dgm:cxn modelId="{8B4DADAE-C09D-499C-AB73-9119231670BC}" type="presParOf" srcId="{81C14909-3E97-439F-8F13-51648BB731B0}" destId="{6785DC10-08B3-4D11-992A-092FBDA489AA}" srcOrd="0" destOrd="0" presId="urn:microsoft.com/office/officeart/2005/8/layout/vList2"/>
    <dgm:cxn modelId="{B20D4B2E-6604-46B3-BA11-8B1433A3F56E}" type="presParOf" srcId="{81C14909-3E97-439F-8F13-51648BB731B0}" destId="{BF371EE7-D2FC-4D79-B6D4-3EA302ECFE79}" srcOrd="1" destOrd="0" presId="urn:microsoft.com/office/officeart/2005/8/layout/vList2"/>
    <dgm:cxn modelId="{17E9D220-E97D-4BFC-8A79-A48E5AAD2CBF}" type="presParOf" srcId="{81C14909-3E97-439F-8F13-51648BB731B0}" destId="{9B03D5B5-ED00-4D30-8A97-B0B233CF5109}" srcOrd="2" destOrd="0" presId="urn:microsoft.com/office/officeart/2005/8/layout/vList2"/>
    <dgm:cxn modelId="{BBF90035-67F8-41B0-B54B-C182D55A10C7}" type="presParOf" srcId="{81C14909-3E97-439F-8F13-51648BB731B0}" destId="{B26421EC-B1CB-4762-AEB9-4488F63751E8}" srcOrd="3" destOrd="0" presId="urn:microsoft.com/office/officeart/2005/8/layout/vList2"/>
    <dgm:cxn modelId="{5C2B0B14-C2EC-40CF-9B0D-01F0BB1A41C4}" type="presParOf" srcId="{81C14909-3E97-439F-8F13-51648BB731B0}" destId="{A02B64F2-0C65-4918-B7FA-6EB4C4D80A4F}" srcOrd="4" destOrd="0" presId="urn:microsoft.com/office/officeart/2005/8/layout/vList2"/>
    <dgm:cxn modelId="{AAAB3EAE-2DA5-4A68-AE23-A65090A1A5DC}" type="presParOf" srcId="{81C14909-3E97-439F-8F13-51648BB731B0}" destId="{D760951F-184C-4C7B-B688-53A9D6820C05}" srcOrd="5" destOrd="0" presId="urn:microsoft.com/office/officeart/2005/8/layout/vList2"/>
    <dgm:cxn modelId="{5EEB9431-C17E-423A-BBFA-3D7F5A02E40D}" type="presParOf" srcId="{81C14909-3E97-439F-8F13-51648BB731B0}" destId="{CD7578F3-BA5A-4350-8AC6-6FC433E3945A}" srcOrd="6" destOrd="0" presId="urn:microsoft.com/office/officeart/2005/8/layout/vList2"/>
    <dgm:cxn modelId="{958AE104-6C17-4817-A1A9-1484B3DEE84E}" type="presParOf" srcId="{81C14909-3E97-439F-8F13-51648BB731B0}" destId="{9966C192-3D3E-4E65-8B79-C0AD14787CC8}" srcOrd="7" destOrd="0" presId="urn:microsoft.com/office/officeart/2005/8/layout/vList2"/>
    <dgm:cxn modelId="{098B5A7C-F54F-4B09-AA2A-78332727ABFC}" type="presParOf" srcId="{81C14909-3E97-439F-8F13-51648BB731B0}" destId="{BF9316C9-01C9-4BBD-9528-44E6B27645D5}" srcOrd="8" destOrd="0" presId="urn:microsoft.com/office/officeart/2005/8/layout/vList2"/>
    <dgm:cxn modelId="{C767FCB3-9426-4FF7-8572-88E302541951}" type="presParOf" srcId="{81C14909-3E97-439F-8F13-51648BB731B0}" destId="{044C6D03-9B53-402A-84C8-19475D0F3BC2}" srcOrd="9" destOrd="0" presId="urn:microsoft.com/office/officeart/2005/8/layout/vList2"/>
    <dgm:cxn modelId="{FA059C9E-C31C-4ADC-A0BB-9B323CF03A62}" type="presParOf" srcId="{81C14909-3E97-439F-8F13-51648BB731B0}" destId="{976596C7-A902-4460-A3A6-C702E36BEC8C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F2AB749-E4BB-4FBC-AF11-EE854665079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DFB269A2-A317-4A27-A321-6782D46F2C31}">
      <dgm:prSet phldrT="[Text]" custT="1"/>
      <dgm:spPr/>
      <dgm:t>
        <a:bodyPr/>
        <a:lstStyle/>
        <a:p>
          <a:r>
            <a:rPr kumimoji="0" lang="en-US" altLang="en-US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Website first seen </a:t>
          </a:r>
          <a:r>
            <a: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– We use web.archive.org to get the date of when the site was 1</a:t>
          </a:r>
          <a:r>
            <a:rPr kumimoji="0" lang="en-US" altLang="en-US" sz="2400" b="0" i="0" u="none" strike="noStrike" cap="none" normalizeH="0" baseline="3000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st</a:t>
          </a:r>
          <a:r>
            <a: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 used</a:t>
          </a:r>
          <a:endParaRPr lang="en-IN" sz="2400" b="0" dirty="0">
            <a:solidFill>
              <a:schemeClr val="bg1"/>
            </a:solidFill>
          </a:endParaRPr>
        </a:p>
      </dgm:t>
    </dgm:pt>
    <dgm:pt modelId="{43A3972F-5362-40A8-BBF7-9594998E3393}" type="parTrans" cxnId="{E8F56ACC-7AA2-4AA4-AA3D-C405190D5DBE}">
      <dgm:prSet/>
      <dgm:spPr/>
      <dgm:t>
        <a:bodyPr/>
        <a:lstStyle/>
        <a:p>
          <a:endParaRPr lang="en-IN"/>
        </a:p>
      </dgm:t>
    </dgm:pt>
    <dgm:pt modelId="{06A19588-80EB-4C2D-9CDD-7CD609FA1C04}" type="sibTrans" cxnId="{E8F56ACC-7AA2-4AA4-AA3D-C405190D5DBE}">
      <dgm:prSet/>
      <dgm:spPr/>
      <dgm:t>
        <a:bodyPr/>
        <a:lstStyle/>
        <a:p>
          <a:endParaRPr lang="en-IN"/>
        </a:p>
      </dgm:t>
    </dgm:pt>
    <dgm:pt modelId="{0A8BA2C7-935E-45B9-AA0E-83CBA924DA2B}">
      <dgm:prSet phldrT="[Text]" custT="1"/>
      <dgm:spPr/>
      <dgm:t>
        <a:bodyPr/>
        <a:lstStyle/>
        <a:p>
          <a:r>
            <a:rPr kumimoji="0" lang="en-US" altLang="en-US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ISP IP Range </a:t>
          </a:r>
          <a:r>
            <a: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–We use </a:t>
          </a:r>
          <a:r>
            <a:rPr kumimoji="0" lang="en-US" altLang="en-US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whois</a:t>
          </a:r>
          <a:r>
            <a: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 &lt;target IP&gt; command on </a:t>
          </a:r>
          <a:r>
            <a:rPr kumimoji="0" lang="en-US" altLang="en-US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linux</a:t>
          </a:r>
          <a:endParaRPr lang="en-IN" sz="2400" dirty="0">
            <a:solidFill>
              <a:schemeClr val="bg1"/>
            </a:solidFill>
          </a:endParaRPr>
        </a:p>
      </dgm:t>
    </dgm:pt>
    <dgm:pt modelId="{1FA7FEB9-4F65-40FD-9A59-39CDB608E339}" type="parTrans" cxnId="{5F9E210B-E5BF-4286-9514-5BBD313347B6}">
      <dgm:prSet/>
      <dgm:spPr/>
      <dgm:t>
        <a:bodyPr/>
        <a:lstStyle/>
        <a:p>
          <a:endParaRPr lang="en-IN"/>
        </a:p>
      </dgm:t>
    </dgm:pt>
    <dgm:pt modelId="{AD76695A-6787-4BB2-ABA1-C23BB0176C58}" type="sibTrans" cxnId="{5F9E210B-E5BF-4286-9514-5BBD313347B6}">
      <dgm:prSet/>
      <dgm:spPr/>
      <dgm:t>
        <a:bodyPr/>
        <a:lstStyle/>
        <a:p>
          <a:endParaRPr lang="en-IN"/>
        </a:p>
      </dgm:t>
    </dgm:pt>
    <dgm:pt modelId="{4AF51EEC-7DD1-4A75-8959-AE18F727A2AD}">
      <dgm:prSet phldrT="[Text]" custT="1"/>
      <dgm:spPr/>
      <dgm:t>
        <a:bodyPr/>
        <a:lstStyle/>
        <a:p>
          <a:r>
            <a:rPr kumimoji="0" lang="en-US" altLang="en-US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Other domains on same server </a:t>
          </a:r>
          <a:r>
            <a: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– We use yougetsignal.com to find out about other sites on the same server</a:t>
          </a:r>
          <a:br>
            <a: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</a:br>
          <a:endParaRPr lang="en-IN" sz="2400" dirty="0">
            <a:solidFill>
              <a:schemeClr val="bg1"/>
            </a:solidFill>
          </a:endParaRPr>
        </a:p>
      </dgm:t>
    </dgm:pt>
    <dgm:pt modelId="{9A26B320-2C9F-493A-BE0C-7F1A91FE31F7}" type="parTrans" cxnId="{A06BB075-73A2-4C4E-8E99-EC5CA93B5683}">
      <dgm:prSet/>
      <dgm:spPr/>
      <dgm:t>
        <a:bodyPr/>
        <a:lstStyle/>
        <a:p>
          <a:endParaRPr lang="en-IN"/>
        </a:p>
      </dgm:t>
    </dgm:pt>
    <dgm:pt modelId="{CDFE5852-208F-4DAB-9E54-9DB853B2B8BC}" type="sibTrans" cxnId="{A06BB075-73A2-4C4E-8E99-EC5CA93B5683}">
      <dgm:prSet/>
      <dgm:spPr/>
      <dgm:t>
        <a:bodyPr/>
        <a:lstStyle/>
        <a:p>
          <a:endParaRPr lang="en-IN"/>
        </a:p>
      </dgm:t>
    </dgm:pt>
    <dgm:pt modelId="{1C8DFA5B-CE1C-4DD8-B38F-D329D362008B}">
      <dgm:prSet phldrT="[Text]" custT="1"/>
      <dgm:spPr/>
      <dgm:t>
        <a:bodyPr/>
        <a:lstStyle/>
        <a:p>
          <a:r>
            <a:rPr kumimoji="0" lang="en-US" altLang="en-US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Open Ports </a:t>
          </a:r>
          <a:r>
            <a: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– </a:t>
          </a:r>
          <a:r>
            <a:rPr kumimoji="0" lang="en-US" altLang="en-US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nmap</a:t>
          </a:r>
          <a:r>
            <a: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 -</a:t>
          </a:r>
          <a:r>
            <a:rPr kumimoji="0" lang="en-US" altLang="en-US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sS</a:t>
          </a:r>
          <a:r>
            <a: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  -</a:t>
          </a:r>
          <a:r>
            <a:rPr kumimoji="0" lang="en-US" altLang="en-US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sV</a:t>
          </a:r>
          <a:r>
            <a: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 &lt;target site&gt;</a:t>
          </a:r>
          <a:br>
            <a: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</a:br>
          <a:endParaRPr lang="en-IN" sz="2400" dirty="0">
            <a:solidFill>
              <a:schemeClr val="bg1"/>
            </a:solidFill>
          </a:endParaRPr>
        </a:p>
      </dgm:t>
    </dgm:pt>
    <dgm:pt modelId="{8CEB292B-7119-44B6-AA42-D9D5E75B6588}" type="parTrans" cxnId="{0DBF7077-0413-45A9-B318-2383C3B25D35}">
      <dgm:prSet/>
      <dgm:spPr/>
      <dgm:t>
        <a:bodyPr/>
        <a:lstStyle/>
        <a:p>
          <a:endParaRPr lang="en-IN"/>
        </a:p>
      </dgm:t>
    </dgm:pt>
    <dgm:pt modelId="{97105C28-2B41-4EDA-9458-E2D45A4DA264}" type="sibTrans" cxnId="{0DBF7077-0413-45A9-B318-2383C3B25D35}">
      <dgm:prSet/>
      <dgm:spPr/>
      <dgm:t>
        <a:bodyPr/>
        <a:lstStyle/>
        <a:p>
          <a:endParaRPr lang="en-IN"/>
        </a:p>
      </dgm:t>
    </dgm:pt>
    <dgm:pt modelId="{89663DA6-9F4A-4CD2-A8A1-17D883B11A92}">
      <dgm:prSet phldrT="[Text]" custT="1"/>
      <dgm:spPr/>
      <dgm:t>
        <a:bodyPr/>
        <a:lstStyle/>
        <a:p>
          <a:r>
            <a:rPr kumimoji="0" lang="en-US" altLang="en-US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Domain Registrar Info </a:t>
          </a:r>
          <a:r>
            <a: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– We use </a:t>
          </a:r>
          <a:r>
            <a:rPr kumimoji="0" lang="en-US" altLang="en-US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whois</a:t>
          </a:r>
          <a:r>
            <a: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 &lt;target IP&gt; command on </a:t>
          </a:r>
          <a:r>
            <a:rPr kumimoji="0" lang="en-US" altLang="en-US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linux</a:t>
          </a:r>
          <a:endParaRPr lang="en-IN" sz="2400" dirty="0">
            <a:solidFill>
              <a:schemeClr val="bg1"/>
            </a:solidFill>
          </a:endParaRPr>
        </a:p>
      </dgm:t>
    </dgm:pt>
    <dgm:pt modelId="{E1C90641-CB32-45E7-901B-7474576BDD6C}" type="parTrans" cxnId="{9EC7482A-8C1F-448D-B7FE-11871D8966BA}">
      <dgm:prSet/>
      <dgm:spPr/>
      <dgm:t>
        <a:bodyPr/>
        <a:lstStyle/>
        <a:p>
          <a:endParaRPr lang="en-IN"/>
        </a:p>
      </dgm:t>
    </dgm:pt>
    <dgm:pt modelId="{2DA25101-B4D3-4651-9E76-F48E716A67BC}" type="sibTrans" cxnId="{9EC7482A-8C1F-448D-B7FE-11871D8966BA}">
      <dgm:prSet/>
      <dgm:spPr/>
      <dgm:t>
        <a:bodyPr/>
        <a:lstStyle/>
        <a:p>
          <a:endParaRPr lang="en-IN"/>
        </a:p>
      </dgm:t>
    </dgm:pt>
    <dgm:pt modelId="{EE3FB7E9-6D9C-4EC3-AB20-A8C377790CC4}" type="pres">
      <dgm:prSet presAssocID="{2F2AB749-E4BB-4FBC-AF11-EE854665079A}" presName="linear" presStyleCnt="0">
        <dgm:presLayoutVars>
          <dgm:animLvl val="lvl"/>
          <dgm:resizeHandles val="exact"/>
        </dgm:presLayoutVars>
      </dgm:prSet>
      <dgm:spPr/>
    </dgm:pt>
    <dgm:pt modelId="{12B11F36-6284-4652-B6A4-826C4FE03003}" type="pres">
      <dgm:prSet presAssocID="{DFB269A2-A317-4A27-A321-6782D46F2C3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6E1932D-252C-4D91-B83E-CCCE0C145203}" type="pres">
      <dgm:prSet presAssocID="{06A19588-80EB-4C2D-9CDD-7CD609FA1C04}" presName="spacer" presStyleCnt="0"/>
      <dgm:spPr/>
    </dgm:pt>
    <dgm:pt modelId="{1E72450B-4210-42E3-BA90-47E48D306E09}" type="pres">
      <dgm:prSet presAssocID="{0A8BA2C7-935E-45B9-AA0E-83CBA924DA2B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B95337AA-BE45-4183-A24A-75B84038FC30}" type="pres">
      <dgm:prSet presAssocID="{AD76695A-6787-4BB2-ABA1-C23BB0176C58}" presName="spacer" presStyleCnt="0"/>
      <dgm:spPr/>
    </dgm:pt>
    <dgm:pt modelId="{978F03B7-8D45-428B-AB1D-2283B59B9D25}" type="pres">
      <dgm:prSet presAssocID="{4AF51EEC-7DD1-4A75-8959-AE18F727A2AD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529A714-69E2-429E-B3FC-3C7CCF9E990B}" type="pres">
      <dgm:prSet presAssocID="{CDFE5852-208F-4DAB-9E54-9DB853B2B8BC}" presName="spacer" presStyleCnt="0"/>
      <dgm:spPr/>
    </dgm:pt>
    <dgm:pt modelId="{D2EA4171-3390-423D-BEF8-32A1DCD7C148}" type="pres">
      <dgm:prSet presAssocID="{1C8DFA5B-CE1C-4DD8-B38F-D329D362008B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F883A7F3-3E29-4216-A4D2-C02C49629747}" type="pres">
      <dgm:prSet presAssocID="{97105C28-2B41-4EDA-9458-E2D45A4DA264}" presName="spacer" presStyleCnt="0"/>
      <dgm:spPr/>
    </dgm:pt>
    <dgm:pt modelId="{995F3119-6557-45E7-923C-7E7AD8A672AE}" type="pres">
      <dgm:prSet presAssocID="{89663DA6-9F4A-4CD2-A8A1-17D883B11A92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2F3BE800-FFB7-4F2C-A9B4-DC0BC9287FED}" type="presOf" srcId="{1C8DFA5B-CE1C-4DD8-B38F-D329D362008B}" destId="{D2EA4171-3390-423D-BEF8-32A1DCD7C148}" srcOrd="0" destOrd="0" presId="urn:microsoft.com/office/officeart/2005/8/layout/vList2"/>
    <dgm:cxn modelId="{5F9E210B-E5BF-4286-9514-5BBD313347B6}" srcId="{2F2AB749-E4BB-4FBC-AF11-EE854665079A}" destId="{0A8BA2C7-935E-45B9-AA0E-83CBA924DA2B}" srcOrd="1" destOrd="0" parTransId="{1FA7FEB9-4F65-40FD-9A59-39CDB608E339}" sibTransId="{AD76695A-6787-4BB2-ABA1-C23BB0176C58}"/>
    <dgm:cxn modelId="{9EC7482A-8C1F-448D-B7FE-11871D8966BA}" srcId="{2F2AB749-E4BB-4FBC-AF11-EE854665079A}" destId="{89663DA6-9F4A-4CD2-A8A1-17D883B11A92}" srcOrd="4" destOrd="0" parTransId="{E1C90641-CB32-45E7-901B-7474576BDD6C}" sibTransId="{2DA25101-B4D3-4651-9E76-F48E716A67BC}"/>
    <dgm:cxn modelId="{F4103948-57FA-43FB-9017-70BAE1E2EC3D}" type="presOf" srcId="{0A8BA2C7-935E-45B9-AA0E-83CBA924DA2B}" destId="{1E72450B-4210-42E3-BA90-47E48D306E09}" srcOrd="0" destOrd="0" presId="urn:microsoft.com/office/officeart/2005/8/layout/vList2"/>
    <dgm:cxn modelId="{5F77224D-9F00-4C45-BCA2-A7B612FBA862}" type="presOf" srcId="{89663DA6-9F4A-4CD2-A8A1-17D883B11A92}" destId="{995F3119-6557-45E7-923C-7E7AD8A672AE}" srcOrd="0" destOrd="0" presId="urn:microsoft.com/office/officeart/2005/8/layout/vList2"/>
    <dgm:cxn modelId="{A06BB075-73A2-4C4E-8E99-EC5CA93B5683}" srcId="{2F2AB749-E4BB-4FBC-AF11-EE854665079A}" destId="{4AF51EEC-7DD1-4A75-8959-AE18F727A2AD}" srcOrd="2" destOrd="0" parTransId="{9A26B320-2C9F-493A-BE0C-7F1A91FE31F7}" sibTransId="{CDFE5852-208F-4DAB-9E54-9DB853B2B8BC}"/>
    <dgm:cxn modelId="{0DBF7077-0413-45A9-B318-2383C3B25D35}" srcId="{2F2AB749-E4BB-4FBC-AF11-EE854665079A}" destId="{1C8DFA5B-CE1C-4DD8-B38F-D329D362008B}" srcOrd="3" destOrd="0" parTransId="{8CEB292B-7119-44B6-AA42-D9D5E75B6588}" sibTransId="{97105C28-2B41-4EDA-9458-E2D45A4DA264}"/>
    <dgm:cxn modelId="{E6AE698B-3523-4242-9E79-C5EE6638D492}" type="presOf" srcId="{DFB269A2-A317-4A27-A321-6782D46F2C31}" destId="{12B11F36-6284-4652-B6A4-826C4FE03003}" srcOrd="0" destOrd="0" presId="urn:microsoft.com/office/officeart/2005/8/layout/vList2"/>
    <dgm:cxn modelId="{A3AC49AB-58C5-43C7-97ED-043059C60809}" type="presOf" srcId="{4AF51EEC-7DD1-4A75-8959-AE18F727A2AD}" destId="{978F03B7-8D45-428B-AB1D-2283B59B9D25}" srcOrd="0" destOrd="0" presId="urn:microsoft.com/office/officeart/2005/8/layout/vList2"/>
    <dgm:cxn modelId="{E8F56ACC-7AA2-4AA4-AA3D-C405190D5DBE}" srcId="{2F2AB749-E4BB-4FBC-AF11-EE854665079A}" destId="{DFB269A2-A317-4A27-A321-6782D46F2C31}" srcOrd="0" destOrd="0" parTransId="{43A3972F-5362-40A8-BBF7-9594998E3393}" sibTransId="{06A19588-80EB-4C2D-9CDD-7CD609FA1C04}"/>
    <dgm:cxn modelId="{BD9591F8-ABD7-49DD-B593-D73FEC8960AF}" type="presOf" srcId="{2F2AB749-E4BB-4FBC-AF11-EE854665079A}" destId="{EE3FB7E9-6D9C-4EC3-AB20-A8C377790CC4}" srcOrd="0" destOrd="0" presId="urn:microsoft.com/office/officeart/2005/8/layout/vList2"/>
    <dgm:cxn modelId="{A1181718-5DA8-4712-81E3-253C65B99870}" type="presParOf" srcId="{EE3FB7E9-6D9C-4EC3-AB20-A8C377790CC4}" destId="{12B11F36-6284-4652-B6A4-826C4FE03003}" srcOrd="0" destOrd="0" presId="urn:microsoft.com/office/officeart/2005/8/layout/vList2"/>
    <dgm:cxn modelId="{2C6E26C9-1F4D-4F5A-AAD9-5B3DA65046E5}" type="presParOf" srcId="{EE3FB7E9-6D9C-4EC3-AB20-A8C377790CC4}" destId="{D6E1932D-252C-4D91-B83E-CCCE0C145203}" srcOrd="1" destOrd="0" presId="urn:microsoft.com/office/officeart/2005/8/layout/vList2"/>
    <dgm:cxn modelId="{49D6F10F-089F-443F-A2AB-12B910E8F030}" type="presParOf" srcId="{EE3FB7E9-6D9C-4EC3-AB20-A8C377790CC4}" destId="{1E72450B-4210-42E3-BA90-47E48D306E09}" srcOrd="2" destOrd="0" presId="urn:microsoft.com/office/officeart/2005/8/layout/vList2"/>
    <dgm:cxn modelId="{80B2E805-9294-40F8-985F-54D5B9AE9AA4}" type="presParOf" srcId="{EE3FB7E9-6D9C-4EC3-AB20-A8C377790CC4}" destId="{B95337AA-BE45-4183-A24A-75B84038FC30}" srcOrd="3" destOrd="0" presId="urn:microsoft.com/office/officeart/2005/8/layout/vList2"/>
    <dgm:cxn modelId="{9E33A3A0-FF7C-4DB0-8D8C-6504AC187583}" type="presParOf" srcId="{EE3FB7E9-6D9C-4EC3-AB20-A8C377790CC4}" destId="{978F03B7-8D45-428B-AB1D-2283B59B9D25}" srcOrd="4" destOrd="0" presId="urn:microsoft.com/office/officeart/2005/8/layout/vList2"/>
    <dgm:cxn modelId="{CE4BB28D-2BF8-47D4-875A-8482BBE40849}" type="presParOf" srcId="{EE3FB7E9-6D9C-4EC3-AB20-A8C377790CC4}" destId="{E529A714-69E2-429E-B3FC-3C7CCF9E990B}" srcOrd="5" destOrd="0" presId="urn:microsoft.com/office/officeart/2005/8/layout/vList2"/>
    <dgm:cxn modelId="{1DA0C767-F4BC-4659-857C-164D6BCA0245}" type="presParOf" srcId="{EE3FB7E9-6D9C-4EC3-AB20-A8C377790CC4}" destId="{D2EA4171-3390-423D-BEF8-32A1DCD7C148}" srcOrd="6" destOrd="0" presId="urn:microsoft.com/office/officeart/2005/8/layout/vList2"/>
    <dgm:cxn modelId="{49A801F0-BA62-4430-9697-F6EABAD85D3C}" type="presParOf" srcId="{EE3FB7E9-6D9C-4EC3-AB20-A8C377790CC4}" destId="{F883A7F3-3E29-4216-A4D2-C02C49629747}" srcOrd="7" destOrd="0" presId="urn:microsoft.com/office/officeart/2005/8/layout/vList2"/>
    <dgm:cxn modelId="{0C7BD2C0-DF8F-4DA4-B8D9-1A86FE003C24}" type="presParOf" srcId="{EE3FB7E9-6D9C-4EC3-AB20-A8C377790CC4}" destId="{995F3119-6557-45E7-923C-7E7AD8A672AE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F2AB749-E4BB-4FBC-AF11-EE854665079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DFB269A2-A317-4A27-A321-6782D46F2C31}">
      <dgm:prSet phldrT="[Text]" custT="1"/>
      <dgm:spPr/>
      <dgm:t>
        <a:bodyPr/>
        <a:lstStyle/>
        <a:p>
          <a:r>
            <a:rPr lang="en-US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Employee Info </a:t>
          </a:r>
          <a:r>
            <a:rPr lang="en-US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– Google Dorks, LinkedIn search</a:t>
          </a:r>
          <a:endParaRPr lang="en-IN" sz="2400" b="0" dirty="0">
            <a:solidFill>
              <a:schemeClr val="bg1"/>
            </a:solidFill>
          </a:endParaRPr>
        </a:p>
      </dgm:t>
    </dgm:pt>
    <dgm:pt modelId="{43A3972F-5362-40A8-BBF7-9594998E3393}" type="parTrans" cxnId="{E8F56ACC-7AA2-4AA4-AA3D-C405190D5DBE}">
      <dgm:prSet/>
      <dgm:spPr/>
      <dgm:t>
        <a:bodyPr/>
        <a:lstStyle/>
        <a:p>
          <a:endParaRPr lang="en-IN"/>
        </a:p>
      </dgm:t>
    </dgm:pt>
    <dgm:pt modelId="{06A19588-80EB-4C2D-9CDD-7CD609FA1C04}" type="sibTrans" cxnId="{E8F56ACC-7AA2-4AA4-AA3D-C405190D5DBE}">
      <dgm:prSet/>
      <dgm:spPr/>
      <dgm:t>
        <a:bodyPr/>
        <a:lstStyle/>
        <a:p>
          <a:endParaRPr lang="en-IN"/>
        </a:p>
      </dgm:t>
    </dgm:pt>
    <dgm:pt modelId="{0A8BA2C7-935E-45B9-AA0E-83CBA924DA2B}">
      <dgm:prSet phldrT="[Text]" custT="1"/>
      <dgm:spPr/>
      <dgm:t>
        <a:bodyPr/>
        <a:lstStyle/>
        <a:p>
          <a:r>
            <a:rPr lang="en-US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Company Address, CEO </a:t>
          </a:r>
          <a:r>
            <a:rPr lang="en-US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– Official site, LinkedIn</a:t>
          </a:r>
          <a:endParaRPr lang="en-IN" sz="2400" dirty="0">
            <a:solidFill>
              <a:schemeClr val="bg1"/>
            </a:solidFill>
          </a:endParaRPr>
        </a:p>
      </dgm:t>
    </dgm:pt>
    <dgm:pt modelId="{1FA7FEB9-4F65-40FD-9A59-39CDB608E339}" type="parTrans" cxnId="{5F9E210B-E5BF-4286-9514-5BBD313347B6}">
      <dgm:prSet/>
      <dgm:spPr/>
      <dgm:t>
        <a:bodyPr/>
        <a:lstStyle/>
        <a:p>
          <a:endParaRPr lang="en-IN"/>
        </a:p>
      </dgm:t>
    </dgm:pt>
    <dgm:pt modelId="{AD76695A-6787-4BB2-ABA1-C23BB0176C58}" type="sibTrans" cxnId="{5F9E210B-E5BF-4286-9514-5BBD313347B6}">
      <dgm:prSet/>
      <dgm:spPr/>
      <dgm:t>
        <a:bodyPr/>
        <a:lstStyle/>
        <a:p>
          <a:endParaRPr lang="en-IN"/>
        </a:p>
      </dgm:t>
    </dgm:pt>
    <dgm:pt modelId="{4AF51EEC-7DD1-4A75-8959-AE18F727A2AD}">
      <dgm:prSet phldrT="[Text]" custT="1"/>
      <dgm:spPr/>
      <dgm:t>
        <a:bodyPr/>
        <a:lstStyle/>
        <a:p>
          <a:r>
            <a:rPr lang="en-US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Firewall/Load Balancer </a:t>
          </a:r>
          <a:r>
            <a:rPr lang="en-US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– We use </a:t>
          </a:r>
          <a:r>
            <a:rPr lang="en-IN" altLang="en-US" sz="2400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nmap</a:t>
          </a:r>
          <a:r>
            <a:rPr lang="en-I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-p 80,443 --script http-</a:t>
          </a:r>
          <a:r>
            <a:rPr lang="en-IN" altLang="en-US" sz="2400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waf</a:t>
          </a:r>
          <a:r>
            <a:rPr lang="en-I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-detect testphp.vulnweb.com command on </a:t>
          </a:r>
          <a:r>
            <a:rPr lang="en-IN" altLang="en-US" sz="2400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linux</a:t>
          </a:r>
          <a:r>
            <a:rPr lang="en-I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to check for firewalls</a:t>
          </a:r>
          <a:endParaRPr lang="en-IN" sz="2400" dirty="0">
            <a:solidFill>
              <a:schemeClr val="bg1"/>
            </a:solidFill>
          </a:endParaRPr>
        </a:p>
      </dgm:t>
    </dgm:pt>
    <dgm:pt modelId="{9A26B320-2C9F-493A-BE0C-7F1A91FE31F7}" type="parTrans" cxnId="{A06BB075-73A2-4C4E-8E99-EC5CA93B5683}">
      <dgm:prSet/>
      <dgm:spPr/>
      <dgm:t>
        <a:bodyPr/>
        <a:lstStyle/>
        <a:p>
          <a:endParaRPr lang="en-IN"/>
        </a:p>
      </dgm:t>
    </dgm:pt>
    <dgm:pt modelId="{CDFE5852-208F-4DAB-9E54-9DB853B2B8BC}" type="sibTrans" cxnId="{A06BB075-73A2-4C4E-8E99-EC5CA93B5683}">
      <dgm:prSet/>
      <dgm:spPr/>
      <dgm:t>
        <a:bodyPr/>
        <a:lstStyle/>
        <a:p>
          <a:endParaRPr lang="en-IN"/>
        </a:p>
      </dgm:t>
    </dgm:pt>
    <dgm:pt modelId="{1C8DFA5B-CE1C-4DD8-B38F-D329D362008B}">
      <dgm:prSet phldrT="[Text]" custT="1"/>
      <dgm:spPr/>
      <dgm:t>
        <a:bodyPr/>
        <a:lstStyle/>
        <a:p>
          <a:r>
            <a:rPr lang="en-US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Directory Listing </a:t>
          </a:r>
          <a:r>
            <a:rPr lang="en-US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– We use command </a:t>
          </a:r>
          <a:r>
            <a:rPr lang="en-IN" altLang="en-US" sz="2400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dirb</a:t>
          </a:r>
          <a:r>
            <a:rPr lang="en-I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I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http://testphp.vulnweb.com/</a:t>
          </a:r>
          <a:endParaRPr lang="en-IN" altLang="en-US" sz="24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r>
            <a: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And found </a:t>
          </a:r>
          <a:r>
            <a: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http://testphp.vulnweb.com/admin/</a:t>
          </a:r>
          <a:r>
            <a: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and </a:t>
          </a:r>
          <a:r>
            <a: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http://testphp.vulnweb.com/secured/</a:t>
          </a:r>
          <a:r>
            <a: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that may contains admin panel, source codes or backend files. </a:t>
          </a:r>
          <a:endParaRPr lang="en-IN" sz="2400" dirty="0">
            <a:solidFill>
              <a:schemeClr val="bg1"/>
            </a:solidFill>
          </a:endParaRPr>
        </a:p>
      </dgm:t>
    </dgm:pt>
    <dgm:pt modelId="{8CEB292B-7119-44B6-AA42-D9D5E75B6588}" type="parTrans" cxnId="{0DBF7077-0413-45A9-B318-2383C3B25D35}">
      <dgm:prSet/>
      <dgm:spPr/>
      <dgm:t>
        <a:bodyPr/>
        <a:lstStyle/>
        <a:p>
          <a:endParaRPr lang="en-IN"/>
        </a:p>
      </dgm:t>
    </dgm:pt>
    <dgm:pt modelId="{97105C28-2B41-4EDA-9458-E2D45A4DA264}" type="sibTrans" cxnId="{0DBF7077-0413-45A9-B318-2383C3B25D35}">
      <dgm:prSet/>
      <dgm:spPr/>
      <dgm:t>
        <a:bodyPr/>
        <a:lstStyle/>
        <a:p>
          <a:endParaRPr lang="en-IN"/>
        </a:p>
      </dgm:t>
    </dgm:pt>
    <dgm:pt modelId="{89663DA6-9F4A-4CD2-A8A1-17D883B11A92}">
      <dgm:prSet phldrT="[Text]" custT="1"/>
      <dgm:spPr/>
      <dgm:t>
        <a:bodyPr/>
        <a:lstStyle/>
        <a:p>
          <a:r>
            <a:rPr lang="en-US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Checking for files such as robots.txt, sitemap.xml </a:t>
          </a:r>
          <a:r>
            <a:rPr lang="en-US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– We use </a:t>
          </a:r>
          <a:r>
            <a:rPr lang="en-US" altLang="en-US" sz="2400" b="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xmlns:r="http://schemas.openxmlformats.org/officeDocument/2006/relationships"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http://target.com/robots.txt</a:t>
          </a:r>
          <a:r>
            <a:rPr lang="en-US" altLang="en-US" sz="2400" b="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 as these files can reveal hidden or sensitive areas of the site that developers may not intend for public access.  </a:t>
          </a:r>
          <a:endParaRPr lang="en-IN" sz="2400" b="0" dirty="0">
            <a:solidFill>
              <a:schemeClr val="bg1"/>
            </a:solidFill>
          </a:endParaRPr>
        </a:p>
      </dgm:t>
    </dgm:pt>
    <dgm:pt modelId="{E1C90641-CB32-45E7-901B-7474576BDD6C}" type="parTrans" cxnId="{9EC7482A-8C1F-448D-B7FE-11871D8966BA}">
      <dgm:prSet/>
      <dgm:spPr/>
      <dgm:t>
        <a:bodyPr/>
        <a:lstStyle/>
        <a:p>
          <a:endParaRPr lang="en-IN"/>
        </a:p>
      </dgm:t>
    </dgm:pt>
    <dgm:pt modelId="{2DA25101-B4D3-4651-9E76-F48E716A67BC}" type="sibTrans" cxnId="{9EC7482A-8C1F-448D-B7FE-11871D8966BA}">
      <dgm:prSet/>
      <dgm:spPr/>
      <dgm:t>
        <a:bodyPr/>
        <a:lstStyle/>
        <a:p>
          <a:endParaRPr lang="en-IN"/>
        </a:p>
      </dgm:t>
    </dgm:pt>
    <dgm:pt modelId="{EE3FB7E9-6D9C-4EC3-AB20-A8C377790CC4}" type="pres">
      <dgm:prSet presAssocID="{2F2AB749-E4BB-4FBC-AF11-EE854665079A}" presName="linear" presStyleCnt="0">
        <dgm:presLayoutVars>
          <dgm:animLvl val="lvl"/>
          <dgm:resizeHandles val="exact"/>
        </dgm:presLayoutVars>
      </dgm:prSet>
      <dgm:spPr/>
    </dgm:pt>
    <dgm:pt modelId="{12B11F36-6284-4652-B6A4-826C4FE03003}" type="pres">
      <dgm:prSet presAssocID="{DFB269A2-A317-4A27-A321-6782D46F2C3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6E1932D-252C-4D91-B83E-CCCE0C145203}" type="pres">
      <dgm:prSet presAssocID="{06A19588-80EB-4C2D-9CDD-7CD609FA1C04}" presName="spacer" presStyleCnt="0"/>
      <dgm:spPr/>
    </dgm:pt>
    <dgm:pt modelId="{1E72450B-4210-42E3-BA90-47E48D306E09}" type="pres">
      <dgm:prSet presAssocID="{0A8BA2C7-935E-45B9-AA0E-83CBA924DA2B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B95337AA-BE45-4183-A24A-75B84038FC30}" type="pres">
      <dgm:prSet presAssocID="{AD76695A-6787-4BB2-ABA1-C23BB0176C58}" presName="spacer" presStyleCnt="0"/>
      <dgm:spPr/>
    </dgm:pt>
    <dgm:pt modelId="{978F03B7-8D45-428B-AB1D-2283B59B9D25}" type="pres">
      <dgm:prSet presAssocID="{4AF51EEC-7DD1-4A75-8959-AE18F727A2AD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529A714-69E2-429E-B3FC-3C7CCF9E990B}" type="pres">
      <dgm:prSet presAssocID="{CDFE5852-208F-4DAB-9E54-9DB853B2B8BC}" presName="spacer" presStyleCnt="0"/>
      <dgm:spPr/>
    </dgm:pt>
    <dgm:pt modelId="{D2EA4171-3390-423D-BEF8-32A1DCD7C148}" type="pres">
      <dgm:prSet presAssocID="{1C8DFA5B-CE1C-4DD8-B38F-D329D362008B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F883A7F3-3E29-4216-A4D2-C02C49629747}" type="pres">
      <dgm:prSet presAssocID="{97105C28-2B41-4EDA-9458-E2D45A4DA264}" presName="spacer" presStyleCnt="0"/>
      <dgm:spPr/>
    </dgm:pt>
    <dgm:pt modelId="{995F3119-6557-45E7-923C-7E7AD8A672AE}" type="pres">
      <dgm:prSet presAssocID="{89663DA6-9F4A-4CD2-A8A1-17D883B11A92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2F3BE800-FFB7-4F2C-A9B4-DC0BC9287FED}" type="presOf" srcId="{1C8DFA5B-CE1C-4DD8-B38F-D329D362008B}" destId="{D2EA4171-3390-423D-BEF8-32A1DCD7C148}" srcOrd="0" destOrd="0" presId="urn:microsoft.com/office/officeart/2005/8/layout/vList2"/>
    <dgm:cxn modelId="{5F9E210B-E5BF-4286-9514-5BBD313347B6}" srcId="{2F2AB749-E4BB-4FBC-AF11-EE854665079A}" destId="{0A8BA2C7-935E-45B9-AA0E-83CBA924DA2B}" srcOrd="1" destOrd="0" parTransId="{1FA7FEB9-4F65-40FD-9A59-39CDB608E339}" sibTransId="{AD76695A-6787-4BB2-ABA1-C23BB0176C58}"/>
    <dgm:cxn modelId="{9EC7482A-8C1F-448D-B7FE-11871D8966BA}" srcId="{2F2AB749-E4BB-4FBC-AF11-EE854665079A}" destId="{89663DA6-9F4A-4CD2-A8A1-17D883B11A92}" srcOrd="4" destOrd="0" parTransId="{E1C90641-CB32-45E7-901B-7474576BDD6C}" sibTransId="{2DA25101-B4D3-4651-9E76-F48E716A67BC}"/>
    <dgm:cxn modelId="{F4103948-57FA-43FB-9017-70BAE1E2EC3D}" type="presOf" srcId="{0A8BA2C7-935E-45B9-AA0E-83CBA924DA2B}" destId="{1E72450B-4210-42E3-BA90-47E48D306E09}" srcOrd="0" destOrd="0" presId="urn:microsoft.com/office/officeart/2005/8/layout/vList2"/>
    <dgm:cxn modelId="{5F77224D-9F00-4C45-BCA2-A7B612FBA862}" type="presOf" srcId="{89663DA6-9F4A-4CD2-A8A1-17D883B11A92}" destId="{995F3119-6557-45E7-923C-7E7AD8A672AE}" srcOrd="0" destOrd="0" presId="urn:microsoft.com/office/officeart/2005/8/layout/vList2"/>
    <dgm:cxn modelId="{A06BB075-73A2-4C4E-8E99-EC5CA93B5683}" srcId="{2F2AB749-E4BB-4FBC-AF11-EE854665079A}" destId="{4AF51EEC-7DD1-4A75-8959-AE18F727A2AD}" srcOrd="2" destOrd="0" parTransId="{9A26B320-2C9F-493A-BE0C-7F1A91FE31F7}" sibTransId="{CDFE5852-208F-4DAB-9E54-9DB853B2B8BC}"/>
    <dgm:cxn modelId="{0DBF7077-0413-45A9-B318-2383C3B25D35}" srcId="{2F2AB749-E4BB-4FBC-AF11-EE854665079A}" destId="{1C8DFA5B-CE1C-4DD8-B38F-D329D362008B}" srcOrd="3" destOrd="0" parTransId="{8CEB292B-7119-44B6-AA42-D9D5E75B6588}" sibTransId="{97105C28-2B41-4EDA-9458-E2D45A4DA264}"/>
    <dgm:cxn modelId="{E6AE698B-3523-4242-9E79-C5EE6638D492}" type="presOf" srcId="{DFB269A2-A317-4A27-A321-6782D46F2C31}" destId="{12B11F36-6284-4652-B6A4-826C4FE03003}" srcOrd="0" destOrd="0" presId="urn:microsoft.com/office/officeart/2005/8/layout/vList2"/>
    <dgm:cxn modelId="{A3AC49AB-58C5-43C7-97ED-043059C60809}" type="presOf" srcId="{4AF51EEC-7DD1-4A75-8959-AE18F727A2AD}" destId="{978F03B7-8D45-428B-AB1D-2283B59B9D25}" srcOrd="0" destOrd="0" presId="urn:microsoft.com/office/officeart/2005/8/layout/vList2"/>
    <dgm:cxn modelId="{E8F56ACC-7AA2-4AA4-AA3D-C405190D5DBE}" srcId="{2F2AB749-E4BB-4FBC-AF11-EE854665079A}" destId="{DFB269A2-A317-4A27-A321-6782D46F2C31}" srcOrd="0" destOrd="0" parTransId="{43A3972F-5362-40A8-BBF7-9594998E3393}" sibTransId="{06A19588-80EB-4C2D-9CDD-7CD609FA1C04}"/>
    <dgm:cxn modelId="{BD9591F8-ABD7-49DD-B593-D73FEC8960AF}" type="presOf" srcId="{2F2AB749-E4BB-4FBC-AF11-EE854665079A}" destId="{EE3FB7E9-6D9C-4EC3-AB20-A8C377790CC4}" srcOrd="0" destOrd="0" presId="urn:microsoft.com/office/officeart/2005/8/layout/vList2"/>
    <dgm:cxn modelId="{A1181718-5DA8-4712-81E3-253C65B99870}" type="presParOf" srcId="{EE3FB7E9-6D9C-4EC3-AB20-A8C377790CC4}" destId="{12B11F36-6284-4652-B6A4-826C4FE03003}" srcOrd="0" destOrd="0" presId="urn:microsoft.com/office/officeart/2005/8/layout/vList2"/>
    <dgm:cxn modelId="{2C6E26C9-1F4D-4F5A-AAD9-5B3DA65046E5}" type="presParOf" srcId="{EE3FB7E9-6D9C-4EC3-AB20-A8C377790CC4}" destId="{D6E1932D-252C-4D91-B83E-CCCE0C145203}" srcOrd="1" destOrd="0" presId="urn:microsoft.com/office/officeart/2005/8/layout/vList2"/>
    <dgm:cxn modelId="{49D6F10F-089F-443F-A2AB-12B910E8F030}" type="presParOf" srcId="{EE3FB7E9-6D9C-4EC3-AB20-A8C377790CC4}" destId="{1E72450B-4210-42E3-BA90-47E48D306E09}" srcOrd="2" destOrd="0" presId="urn:microsoft.com/office/officeart/2005/8/layout/vList2"/>
    <dgm:cxn modelId="{80B2E805-9294-40F8-985F-54D5B9AE9AA4}" type="presParOf" srcId="{EE3FB7E9-6D9C-4EC3-AB20-A8C377790CC4}" destId="{B95337AA-BE45-4183-A24A-75B84038FC30}" srcOrd="3" destOrd="0" presId="urn:microsoft.com/office/officeart/2005/8/layout/vList2"/>
    <dgm:cxn modelId="{9E33A3A0-FF7C-4DB0-8D8C-6504AC187583}" type="presParOf" srcId="{EE3FB7E9-6D9C-4EC3-AB20-A8C377790CC4}" destId="{978F03B7-8D45-428B-AB1D-2283B59B9D25}" srcOrd="4" destOrd="0" presId="urn:microsoft.com/office/officeart/2005/8/layout/vList2"/>
    <dgm:cxn modelId="{CE4BB28D-2BF8-47D4-875A-8482BBE40849}" type="presParOf" srcId="{EE3FB7E9-6D9C-4EC3-AB20-A8C377790CC4}" destId="{E529A714-69E2-429E-B3FC-3C7CCF9E990B}" srcOrd="5" destOrd="0" presId="urn:microsoft.com/office/officeart/2005/8/layout/vList2"/>
    <dgm:cxn modelId="{1DA0C767-F4BC-4659-857C-164D6BCA0245}" type="presParOf" srcId="{EE3FB7E9-6D9C-4EC3-AB20-A8C377790CC4}" destId="{D2EA4171-3390-423D-BEF8-32A1DCD7C148}" srcOrd="6" destOrd="0" presId="urn:microsoft.com/office/officeart/2005/8/layout/vList2"/>
    <dgm:cxn modelId="{49A801F0-BA62-4430-9697-F6EABAD85D3C}" type="presParOf" srcId="{EE3FB7E9-6D9C-4EC3-AB20-A8C377790CC4}" destId="{F883A7F3-3E29-4216-A4D2-C02C49629747}" srcOrd="7" destOrd="0" presId="urn:microsoft.com/office/officeart/2005/8/layout/vList2"/>
    <dgm:cxn modelId="{0C7BD2C0-DF8F-4DA4-B8D9-1A86FE003C24}" type="presParOf" srcId="{EE3FB7E9-6D9C-4EC3-AB20-A8C377790CC4}" destId="{995F3119-6557-45E7-923C-7E7AD8A672AE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D82E35-D080-4E39-9A7D-915374660CB1}">
      <dsp:nvSpPr>
        <dsp:cNvPr id="0" name=""/>
        <dsp:cNvSpPr/>
      </dsp:nvSpPr>
      <dsp:spPr>
        <a:xfrm>
          <a:off x="372798" y="421"/>
          <a:ext cx="2634678" cy="15808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Foot printing &amp; Reconnaissance</a:t>
          </a:r>
          <a:endParaRPr lang="en-IN" sz="2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72798" y="421"/>
        <a:ext cx="2634678" cy="1580807"/>
      </dsp:txXfrm>
    </dsp:sp>
    <dsp:sp modelId="{CEBD4965-BC59-4056-A34E-8E80917F6C17}">
      <dsp:nvSpPr>
        <dsp:cNvPr id="0" name=""/>
        <dsp:cNvSpPr/>
      </dsp:nvSpPr>
      <dsp:spPr>
        <a:xfrm>
          <a:off x="3270944" y="421"/>
          <a:ext cx="2634678" cy="15808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Vulnerability Scanning</a:t>
          </a:r>
          <a:endParaRPr lang="en-IN" sz="2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270944" y="421"/>
        <a:ext cx="2634678" cy="1580807"/>
      </dsp:txXfrm>
    </dsp:sp>
    <dsp:sp modelId="{3FF01991-8007-4EE0-8942-0ED61D75A14F}">
      <dsp:nvSpPr>
        <dsp:cNvPr id="0" name=""/>
        <dsp:cNvSpPr/>
      </dsp:nvSpPr>
      <dsp:spPr>
        <a:xfrm>
          <a:off x="6169091" y="421"/>
          <a:ext cx="2634678" cy="15808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Exploitation</a:t>
          </a:r>
          <a:endParaRPr lang="en-IN" sz="2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169091" y="421"/>
        <a:ext cx="2634678" cy="1580807"/>
      </dsp:txXfrm>
    </dsp:sp>
    <dsp:sp modelId="{1BF74672-5427-4D63-9E40-9A98E5626569}">
      <dsp:nvSpPr>
        <dsp:cNvPr id="0" name=""/>
        <dsp:cNvSpPr/>
      </dsp:nvSpPr>
      <dsp:spPr>
        <a:xfrm>
          <a:off x="1821871" y="1844696"/>
          <a:ext cx="2634678" cy="15808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Database Access</a:t>
          </a:r>
          <a:endParaRPr lang="en-IN" sz="2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821871" y="1844696"/>
        <a:ext cx="2634678" cy="1580807"/>
      </dsp:txXfrm>
    </dsp:sp>
    <dsp:sp modelId="{1631DFBE-C657-4961-B2E6-8491C682B9DC}">
      <dsp:nvSpPr>
        <dsp:cNvPr id="0" name=""/>
        <dsp:cNvSpPr/>
      </dsp:nvSpPr>
      <dsp:spPr>
        <a:xfrm>
          <a:off x="4720017" y="1844696"/>
          <a:ext cx="2634678" cy="15808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Reporting &amp; Remediation</a:t>
          </a:r>
          <a:endParaRPr lang="en-IN" sz="2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720017" y="1844696"/>
        <a:ext cx="2634678" cy="15808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85DC10-08B3-4D11-992A-092FBDA489AA}">
      <dsp:nvSpPr>
        <dsp:cNvPr id="0" name=""/>
        <dsp:cNvSpPr/>
      </dsp:nvSpPr>
      <dsp:spPr>
        <a:xfrm>
          <a:off x="0" y="36337"/>
          <a:ext cx="12097344" cy="8189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3500" b="1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Company Name &amp; Details </a:t>
          </a:r>
          <a:r>
            <a:rPr lang="en-US" altLang="en-US" sz="35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– From Google &amp; About Us page</a:t>
          </a:r>
        </a:p>
      </dsp:txBody>
      <dsp:txXfrm>
        <a:off x="39980" y="76317"/>
        <a:ext cx="12017384" cy="739039"/>
      </dsp:txXfrm>
    </dsp:sp>
    <dsp:sp modelId="{9B03D5B5-ED00-4D30-8A97-B0B233CF5109}">
      <dsp:nvSpPr>
        <dsp:cNvPr id="0" name=""/>
        <dsp:cNvSpPr/>
      </dsp:nvSpPr>
      <dsp:spPr>
        <a:xfrm>
          <a:off x="0" y="956137"/>
          <a:ext cx="12097344" cy="8189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3500" b="1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Website IP Address </a:t>
          </a:r>
          <a:r>
            <a:rPr lang="en-US" altLang="en-US" sz="35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– Using </a:t>
          </a:r>
          <a:r>
            <a:rPr lang="en-US" altLang="en-US" sz="3500" kern="1200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nslookup</a:t>
          </a:r>
          <a:r>
            <a:rPr lang="en-US" altLang="en-US" sz="35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we get (44.228.249.3)</a:t>
          </a:r>
        </a:p>
      </dsp:txBody>
      <dsp:txXfrm>
        <a:off x="39980" y="996117"/>
        <a:ext cx="12017384" cy="739039"/>
      </dsp:txXfrm>
    </dsp:sp>
    <dsp:sp modelId="{A02B64F2-0C65-4918-B7FA-6EB4C4D80A4F}">
      <dsp:nvSpPr>
        <dsp:cNvPr id="0" name=""/>
        <dsp:cNvSpPr/>
      </dsp:nvSpPr>
      <dsp:spPr>
        <a:xfrm>
          <a:off x="0" y="1875937"/>
          <a:ext cx="12097344" cy="8189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3500" b="1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Server Location </a:t>
          </a:r>
          <a:r>
            <a:rPr lang="en-US" altLang="en-US" sz="35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– We used a website called iplocation.net </a:t>
          </a:r>
        </a:p>
      </dsp:txBody>
      <dsp:txXfrm>
        <a:off x="39980" y="1915917"/>
        <a:ext cx="12017384" cy="739039"/>
      </dsp:txXfrm>
    </dsp:sp>
    <dsp:sp modelId="{CD7578F3-BA5A-4350-8AC6-6FC433E3945A}">
      <dsp:nvSpPr>
        <dsp:cNvPr id="0" name=""/>
        <dsp:cNvSpPr/>
      </dsp:nvSpPr>
      <dsp:spPr>
        <a:xfrm>
          <a:off x="0" y="2795737"/>
          <a:ext cx="12097344" cy="8189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3500" b="1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Operating System </a:t>
          </a:r>
          <a:r>
            <a:rPr lang="en-US" altLang="en-US" sz="35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– </a:t>
          </a:r>
          <a:r>
            <a:rPr lang="en-US" altLang="en-US" sz="3500" kern="1200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nmap</a:t>
          </a:r>
          <a:r>
            <a:rPr lang="en-US" altLang="en-US" sz="35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-O &lt;target IP&gt; or curl –I &lt;target site&gt;</a:t>
          </a:r>
        </a:p>
      </dsp:txBody>
      <dsp:txXfrm>
        <a:off x="39980" y="2835717"/>
        <a:ext cx="12017384" cy="739039"/>
      </dsp:txXfrm>
    </dsp:sp>
    <dsp:sp modelId="{BF9316C9-01C9-4BBD-9528-44E6B27645D5}">
      <dsp:nvSpPr>
        <dsp:cNvPr id="0" name=""/>
        <dsp:cNvSpPr/>
      </dsp:nvSpPr>
      <dsp:spPr>
        <a:xfrm>
          <a:off x="0" y="3715537"/>
          <a:ext cx="12097344" cy="8189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3500" b="1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Web Server Info </a:t>
          </a:r>
          <a:r>
            <a:rPr lang="en-US" altLang="en-US" sz="35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– </a:t>
          </a:r>
          <a:r>
            <a:rPr lang="en-US" altLang="en-US" sz="3500" kern="1200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WhatWeb</a:t>
          </a:r>
          <a:r>
            <a:rPr lang="en-US" altLang="en-US" sz="35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altLang="en-US" sz="3500" kern="1200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Wappalyzer</a:t>
          </a:r>
          <a:r>
            <a:rPr lang="en-US" altLang="en-US" sz="35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, or </a:t>
          </a:r>
          <a:r>
            <a:rPr lang="en-US" altLang="en-US" sz="3500" kern="1200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nmap</a:t>
          </a:r>
          <a:r>
            <a:rPr lang="en-US" altLang="en-US" sz="35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-</a:t>
          </a:r>
          <a:r>
            <a:rPr lang="en-US" altLang="en-US" sz="3500" kern="1200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sV</a:t>
          </a:r>
          <a:endParaRPr lang="en-US" altLang="en-US" sz="35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9980" y="3755517"/>
        <a:ext cx="12017384" cy="739039"/>
      </dsp:txXfrm>
    </dsp:sp>
    <dsp:sp modelId="{976596C7-A902-4460-A3A6-C702E36BEC8C}">
      <dsp:nvSpPr>
        <dsp:cNvPr id="0" name=""/>
        <dsp:cNvSpPr/>
      </dsp:nvSpPr>
      <dsp:spPr>
        <a:xfrm>
          <a:off x="0" y="4635337"/>
          <a:ext cx="12097344" cy="8189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3500" b="1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Built-in Tech </a:t>
          </a:r>
          <a:r>
            <a:rPr lang="en-US" altLang="en-US" sz="35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– PHP, MySQL (from page source, </a:t>
          </a:r>
          <a:r>
            <a:rPr lang="en-US" altLang="en-US" sz="3500" kern="1200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Wappalyzer</a:t>
          </a:r>
          <a:r>
            <a:rPr lang="en-US" altLang="en-US" sz="35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</a:p>
      </dsp:txBody>
      <dsp:txXfrm>
        <a:off x="39980" y="4675317"/>
        <a:ext cx="12017384" cy="73903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B11F36-6284-4652-B6A4-826C4FE03003}">
      <dsp:nvSpPr>
        <dsp:cNvPr id="0" name=""/>
        <dsp:cNvSpPr/>
      </dsp:nvSpPr>
      <dsp:spPr>
        <a:xfrm>
          <a:off x="0" y="20261"/>
          <a:ext cx="12000656" cy="127968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2400" b="1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Website first seen </a:t>
          </a:r>
          <a:r>
            <a:rPr kumimoji="0" lang="en-US" altLang="en-US" sz="2400" b="0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– We use web.archive.org to get the date of when the site was 1</a:t>
          </a:r>
          <a:r>
            <a:rPr kumimoji="0" lang="en-US" altLang="en-US" sz="2400" b="0" i="0" u="none" strike="noStrike" kern="1200" cap="none" normalizeH="0" baseline="3000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st</a:t>
          </a:r>
          <a:r>
            <a:rPr kumimoji="0" lang="en-US" altLang="en-US" sz="2400" b="0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 used</a:t>
          </a:r>
          <a:endParaRPr lang="en-IN" sz="2400" b="0" kern="1200" dirty="0">
            <a:solidFill>
              <a:schemeClr val="bg1"/>
            </a:solidFill>
          </a:endParaRPr>
        </a:p>
      </dsp:txBody>
      <dsp:txXfrm>
        <a:off x="62469" y="82730"/>
        <a:ext cx="11875718" cy="1154749"/>
      </dsp:txXfrm>
    </dsp:sp>
    <dsp:sp modelId="{1E72450B-4210-42E3-BA90-47E48D306E09}">
      <dsp:nvSpPr>
        <dsp:cNvPr id="0" name=""/>
        <dsp:cNvSpPr/>
      </dsp:nvSpPr>
      <dsp:spPr>
        <a:xfrm>
          <a:off x="0" y="1357548"/>
          <a:ext cx="12000656" cy="127968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2400" b="1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ISP IP Range </a:t>
          </a:r>
          <a:r>
            <a:rPr kumimoji="0" lang="en-US" altLang="en-US" sz="2400" b="0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–We use </a:t>
          </a:r>
          <a:r>
            <a:rPr kumimoji="0" lang="en-US" altLang="en-US" sz="2400" b="0" i="0" u="none" strike="noStrike" kern="1200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whois</a:t>
          </a:r>
          <a:r>
            <a:rPr kumimoji="0" lang="en-US" altLang="en-US" sz="2400" b="0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 &lt;target IP&gt; command on </a:t>
          </a:r>
          <a:r>
            <a:rPr kumimoji="0" lang="en-US" altLang="en-US" sz="2400" b="0" i="0" u="none" strike="noStrike" kern="1200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linux</a:t>
          </a:r>
          <a:endParaRPr lang="en-IN" sz="2400" kern="1200" dirty="0">
            <a:solidFill>
              <a:schemeClr val="bg1"/>
            </a:solidFill>
          </a:endParaRPr>
        </a:p>
      </dsp:txBody>
      <dsp:txXfrm>
        <a:off x="62469" y="1420017"/>
        <a:ext cx="11875718" cy="1154749"/>
      </dsp:txXfrm>
    </dsp:sp>
    <dsp:sp modelId="{978F03B7-8D45-428B-AB1D-2283B59B9D25}">
      <dsp:nvSpPr>
        <dsp:cNvPr id="0" name=""/>
        <dsp:cNvSpPr/>
      </dsp:nvSpPr>
      <dsp:spPr>
        <a:xfrm>
          <a:off x="0" y="2694836"/>
          <a:ext cx="12000656" cy="127968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2400" b="1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Other domains on same server </a:t>
          </a:r>
          <a:r>
            <a:rPr kumimoji="0" lang="en-US" altLang="en-US" sz="2400" b="0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– We use yougetsignal.com to find out about other sites on the same server</a:t>
          </a:r>
          <a:br>
            <a:rPr kumimoji="0" lang="en-US" altLang="en-US" sz="2400" b="0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</a:br>
          <a:endParaRPr lang="en-IN" sz="2400" kern="1200" dirty="0">
            <a:solidFill>
              <a:schemeClr val="bg1"/>
            </a:solidFill>
          </a:endParaRPr>
        </a:p>
      </dsp:txBody>
      <dsp:txXfrm>
        <a:off x="62469" y="2757305"/>
        <a:ext cx="11875718" cy="1154749"/>
      </dsp:txXfrm>
    </dsp:sp>
    <dsp:sp modelId="{D2EA4171-3390-423D-BEF8-32A1DCD7C148}">
      <dsp:nvSpPr>
        <dsp:cNvPr id="0" name=""/>
        <dsp:cNvSpPr/>
      </dsp:nvSpPr>
      <dsp:spPr>
        <a:xfrm>
          <a:off x="0" y="4032123"/>
          <a:ext cx="12000656" cy="127968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2400" b="1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Open Ports </a:t>
          </a:r>
          <a:r>
            <a:rPr kumimoji="0" lang="en-US" altLang="en-US" sz="2400" b="0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– </a:t>
          </a:r>
          <a:r>
            <a:rPr kumimoji="0" lang="en-US" altLang="en-US" sz="2400" b="0" i="0" u="none" strike="noStrike" kern="1200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nmap</a:t>
          </a:r>
          <a:r>
            <a:rPr kumimoji="0" lang="en-US" altLang="en-US" sz="2400" b="0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 -</a:t>
          </a:r>
          <a:r>
            <a:rPr kumimoji="0" lang="en-US" altLang="en-US" sz="2400" b="0" i="0" u="none" strike="noStrike" kern="1200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sS</a:t>
          </a:r>
          <a:r>
            <a:rPr kumimoji="0" lang="en-US" altLang="en-US" sz="2400" b="0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  -</a:t>
          </a:r>
          <a:r>
            <a:rPr kumimoji="0" lang="en-US" altLang="en-US" sz="2400" b="0" i="0" u="none" strike="noStrike" kern="1200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sV</a:t>
          </a:r>
          <a:r>
            <a:rPr kumimoji="0" lang="en-US" altLang="en-US" sz="2400" b="0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 &lt;target site&gt;</a:t>
          </a:r>
          <a:br>
            <a:rPr kumimoji="0" lang="en-US" altLang="en-US" sz="2400" b="0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</a:br>
          <a:endParaRPr lang="en-IN" sz="2400" kern="1200" dirty="0">
            <a:solidFill>
              <a:schemeClr val="bg1"/>
            </a:solidFill>
          </a:endParaRPr>
        </a:p>
      </dsp:txBody>
      <dsp:txXfrm>
        <a:off x="62469" y="4094592"/>
        <a:ext cx="11875718" cy="1154749"/>
      </dsp:txXfrm>
    </dsp:sp>
    <dsp:sp modelId="{995F3119-6557-45E7-923C-7E7AD8A672AE}">
      <dsp:nvSpPr>
        <dsp:cNvPr id="0" name=""/>
        <dsp:cNvSpPr/>
      </dsp:nvSpPr>
      <dsp:spPr>
        <a:xfrm>
          <a:off x="0" y="5369411"/>
          <a:ext cx="12000656" cy="127968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altLang="en-US" sz="2400" b="1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Domain Registrar Info </a:t>
          </a:r>
          <a:r>
            <a:rPr kumimoji="0" lang="en-US" altLang="en-US" sz="2400" b="0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– We use </a:t>
          </a:r>
          <a:r>
            <a:rPr kumimoji="0" lang="en-US" altLang="en-US" sz="2400" b="0" i="0" u="none" strike="noStrike" kern="1200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whois</a:t>
          </a:r>
          <a:r>
            <a:rPr kumimoji="0" lang="en-US" altLang="en-US" sz="2400" b="0" i="0" u="none" strike="noStrike" kern="1200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 &lt;target IP&gt; command on </a:t>
          </a:r>
          <a:r>
            <a:rPr kumimoji="0" lang="en-US" altLang="en-US" sz="2400" b="0" i="0" u="none" strike="noStrike" kern="1200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linux</a:t>
          </a:r>
          <a:endParaRPr lang="en-IN" sz="2400" kern="1200" dirty="0">
            <a:solidFill>
              <a:schemeClr val="bg1"/>
            </a:solidFill>
          </a:endParaRPr>
        </a:p>
      </dsp:txBody>
      <dsp:txXfrm>
        <a:off x="62469" y="5431880"/>
        <a:ext cx="11875718" cy="115474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B11F36-6284-4652-B6A4-826C4FE03003}">
      <dsp:nvSpPr>
        <dsp:cNvPr id="0" name=""/>
        <dsp:cNvSpPr/>
      </dsp:nvSpPr>
      <dsp:spPr>
        <a:xfrm>
          <a:off x="0" y="271"/>
          <a:ext cx="12000656" cy="132308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400" b="1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Employee Info </a:t>
          </a:r>
          <a:r>
            <a:rPr lang="en-US" altLang="en-US" sz="2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– Google Dorks, LinkedIn search</a:t>
          </a:r>
          <a:endParaRPr lang="en-IN" sz="2400" b="0" kern="1200" dirty="0">
            <a:solidFill>
              <a:schemeClr val="bg1"/>
            </a:solidFill>
          </a:endParaRPr>
        </a:p>
      </dsp:txBody>
      <dsp:txXfrm>
        <a:off x="64588" y="64859"/>
        <a:ext cx="11871480" cy="1193911"/>
      </dsp:txXfrm>
    </dsp:sp>
    <dsp:sp modelId="{1E72450B-4210-42E3-BA90-47E48D306E09}">
      <dsp:nvSpPr>
        <dsp:cNvPr id="0" name=""/>
        <dsp:cNvSpPr/>
      </dsp:nvSpPr>
      <dsp:spPr>
        <a:xfrm>
          <a:off x="0" y="1336704"/>
          <a:ext cx="12000656" cy="132308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400" b="1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Company Address, CEO </a:t>
          </a:r>
          <a:r>
            <a:rPr lang="en-US" altLang="en-US" sz="2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– Official site, LinkedIn</a:t>
          </a:r>
          <a:endParaRPr lang="en-IN" sz="2400" kern="1200" dirty="0">
            <a:solidFill>
              <a:schemeClr val="bg1"/>
            </a:solidFill>
          </a:endParaRPr>
        </a:p>
      </dsp:txBody>
      <dsp:txXfrm>
        <a:off x="64588" y="1401292"/>
        <a:ext cx="11871480" cy="1193911"/>
      </dsp:txXfrm>
    </dsp:sp>
    <dsp:sp modelId="{978F03B7-8D45-428B-AB1D-2283B59B9D25}">
      <dsp:nvSpPr>
        <dsp:cNvPr id="0" name=""/>
        <dsp:cNvSpPr/>
      </dsp:nvSpPr>
      <dsp:spPr>
        <a:xfrm>
          <a:off x="0" y="2673136"/>
          <a:ext cx="12000656" cy="132308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400" b="1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Firewall/Load Balancer </a:t>
          </a:r>
          <a:r>
            <a:rPr lang="en-US" altLang="en-US" sz="2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– We use </a:t>
          </a:r>
          <a:r>
            <a:rPr lang="en-IN" altLang="en-US" sz="2400" kern="1200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nmap</a:t>
          </a:r>
          <a:r>
            <a:rPr lang="en-IN" altLang="en-US" sz="2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-p 80,443 --script http-</a:t>
          </a:r>
          <a:r>
            <a:rPr lang="en-IN" altLang="en-US" sz="2400" kern="1200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waf</a:t>
          </a:r>
          <a:r>
            <a:rPr lang="en-IN" altLang="en-US" sz="2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-detect testphp.vulnweb.com command on </a:t>
          </a:r>
          <a:r>
            <a:rPr lang="en-IN" altLang="en-US" sz="2400" kern="1200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linux</a:t>
          </a:r>
          <a:r>
            <a:rPr lang="en-IN" altLang="en-US" sz="2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to check for firewalls</a:t>
          </a:r>
          <a:endParaRPr lang="en-IN" sz="2400" kern="1200" dirty="0">
            <a:solidFill>
              <a:schemeClr val="bg1"/>
            </a:solidFill>
          </a:endParaRPr>
        </a:p>
      </dsp:txBody>
      <dsp:txXfrm>
        <a:off x="64588" y="2737724"/>
        <a:ext cx="11871480" cy="1193911"/>
      </dsp:txXfrm>
    </dsp:sp>
    <dsp:sp modelId="{D2EA4171-3390-423D-BEF8-32A1DCD7C148}">
      <dsp:nvSpPr>
        <dsp:cNvPr id="0" name=""/>
        <dsp:cNvSpPr/>
      </dsp:nvSpPr>
      <dsp:spPr>
        <a:xfrm>
          <a:off x="0" y="4009568"/>
          <a:ext cx="12000656" cy="132308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400" b="1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Directory Listing </a:t>
          </a:r>
          <a:r>
            <a:rPr lang="en-US" altLang="en-US" sz="2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– We use command </a:t>
          </a:r>
          <a:r>
            <a:rPr lang="en-IN" altLang="en-US" sz="2400" kern="1200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dirb</a:t>
          </a:r>
          <a:r>
            <a:rPr lang="en-IN" altLang="en-US" sz="2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IN" altLang="en-US" sz="2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http://testphp.vulnweb.com/</a:t>
          </a:r>
          <a:endParaRPr lang="en-IN" altLang="en-US" sz="24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And found </a:t>
          </a:r>
          <a:r>
            <a:rPr lang="en-IN" sz="2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http://testphp.vulnweb.com/admin/</a:t>
          </a:r>
          <a:r>
            <a:rPr lang="en-IN" sz="2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and </a:t>
          </a:r>
          <a:r>
            <a:rPr lang="en-IN" sz="2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http://testphp.vulnweb.com/secured/</a:t>
          </a:r>
          <a:r>
            <a:rPr lang="en-IN" sz="2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that may contains admin panel, source codes or backend files. </a:t>
          </a:r>
          <a:endParaRPr lang="en-IN" sz="2400" kern="1200" dirty="0">
            <a:solidFill>
              <a:schemeClr val="bg1"/>
            </a:solidFill>
          </a:endParaRPr>
        </a:p>
      </dsp:txBody>
      <dsp:txXfrm>
        <a:off x="64588" y="4074156"/>
        <a:ext cx="11871480" cy="1193911"/>
      </dsp:txXfrm>
    </dsp:sp>
    <dsp:sp modelId="{995F3119-6557-45E7-923C-7E7AD8A672AE}">
      <dsp:nvSpPr>
        <dsp:cNvPr id="0" name=""/>
        <dsp:cNvSpPr/>
      </dsp:nvSpPr>
      <dsp:spPr>
        <a:xfrm>
          <a:off x="0" y="5346001"/>
          <a:ext cx="12000656" cy="132308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400" b="1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Checking for files such as robots.txt, sitemap.xml </a:t>
          </a:r>
          <a:r>
            <a:rPr lang="en-US" altLang="en-US" sz="2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– We use </a:t>
          </a:r>
          <a:r>
            <a:rPr lang="en-US" altLang="en-US" sz="2400" b="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xmlns:r="http://schemas.openxmlformats.org/officeDocument/2006/relationships"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http://target.com/robots.txt</a:t>
          </a:r>
          <a:r>
            <a:rPr lang="en-US" altLang="en-US" sz="2400" b="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 as these files can reveal hidden or sensitive areas of the site that developers may not intend for public access.  </a:t>
          </a:r>
          <a:endParaRPr lang="en-IN" sz="2400" b="0" kern="1200" dirty="0">
            <a:solidFill>
              <a:schemeClr val="bg1"/>
            </a:solidFill>
          </a:endParaRPr>
        </a:p>
      </dsp:txBody>
      <dsp:txXfrm>
        <a:off x="64588" y="5410589"/>
        <a:ext cx="11871480" cy="11939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7/31/2025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7/31/2025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0448D-0C01-C6D9-C034-9E3E521E39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96A27D-BA06-A7F8-B97F-48A251116E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23" indent="0" algn="ctr">
              <a:buNone/>
              <a:defRPr sz="2000"/>
            </a:lvl2pPr>
            <a:lvl3pPr marL="914446" indent="0" algn="ctr">
              <a:buNone/>
              <a:defRPr sz="1800"/>
            </a:lvl3pPr>
            <a:lvl4pPr marL="1371669" indent="0" algn="ctr">
              <a:buNone/>
              <a:defRPr sz="1600"/>
            </a:lvl4pPr>
            <a:lvl5pPr marL="1828891" indent="0" algn="ctr">
              <a:buNone/>
              <a:defRPr sz="1600"/>
            </a:lvl5pPr>
            <a:lvl6pPr marL="2286114" indent="0" algn="ctr">
              <a:buNone/>
              <a:defRPr sz="1600"/>
            </a:lvl6pPr>
            <a:lvl7pPr marL="2743337" indent="0" algn="ctr">
              <a:buNone/>
              <a:defRPr sz="1600"/>
            </a:lvl7pPr>
            <a:lvl8pPr marL="3200560" indent="0" algn="ctr">
              <a:buNone/>
              <a:defRPr sz="1600"/>
            </a:lvl8pPr>
            <a:lvl9pPr marL="365778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4A37A0-3ADB-1495-79FF-96B93039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2473F9-1B43-D29D-891D-C20058381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85E7A4-A1F0-706D-03A1-D37111D48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5412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75D52-93E9-B9CF-BCDD-66E283312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168B2-FB36-E20B-66CF-F34AFD0C2B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FFCA21-A2D6-0C9D-F354-DAD941DDE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766297-C722-00BD-3500-82C41D2BF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97B74-75B7-AC59-2490-6C336A441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0826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505B1-11E1-50EA-2954-A1748E6BD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4A1BE7-9828-985B-45E2-90872F7CC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23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4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6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9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1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33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5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78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C555EF-2E21-8DB9-A4D9-4E3637F68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4AD47-6E6F-A7A6-AC9E-861EFDD1A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942A3D-6345-C529-4E9E-085FD3CA7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09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4531D-01A6-71E3-1959-F3E72A3D0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A26D5-BF48-1D5A-C912-2B0AAFB53A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6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1658C6-1E1D-A4BB-020A-D8356CA8E2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6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14C17F-24CB-72DC-4206-E174B990B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836BC5-2693-D605-C345-4F6E505C9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17421E-AA46-778A-6123-8C92E0CF1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4881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11C45-9A98-0B95-7E1B-260251E5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478A4B-4A1A-0924-334A-50B85BC4EB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23" indent="0">
              <a:buNone/>
              <a:defRPr sz="2000" b="1"/>
            </a:lvl2pPr>
            <a:lvl3pPr marL="914446" indent="0">
              <a:buNone/>
              <a:defRPr sz="1800" b="1"/>
            </a:lvl3pPr>
            <a:lvl4pPr marL="1371669" indent="0">
              <a:buNone/>
              <a:defRPr sz="1600" b="1"/>
            </a:lvl4pPr>
            <a:lvl5pPr marL="1828891" indent="0">
              <a:buNone/>
              <a:defRPr sz="1600" b="1"/>
            </a:lvl5pPr>
            <a:lvl6pPr marL="2286114" indent="0">
              <a:buNone/>
              <a:defRPr sz="1600" b="1"/>
            </a:lvl6pPr>
            <a:lvl7pPr marL="2743337" indent="0">
              <a:buNone/>
              <a:defRPr sz="1600" b="1"/>
            </a:lvl7pPr>
            <a:lvl8pPr marL="3200560" indent="0">
              <a:buNone/>
              <a:defRPr sz="1600" b="1"/>
            </a:lvl8pPr>
            <a:lvl9pPr marL="365778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4EBC21-9E25-A3AE-5F4F-AFCDA3416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030AD1-F24A-389C-A51C-EA07BA947E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23" indent="0">
              <a:buNone/>
              <a:defRPr sz="2000" b="1"/>
            </a:lvl2pPr>
            <a:lvl3pPr marL="914446" indent="0">
              <a:buNone/>
              <a:defRPr sz="1800" b="1"/>
            </a:lvl3pPr>
            <a:lvl4pPr marL="1371669" indent="0">
              <a:buNone/>
              <a:defRPr sz="1600" b="1"/>
            </a:lvl4pPr>
            <a:lvl5pPr marL="1828891" indent="0">
              <a:buNone/>
              <a:defRPr sz="1600" b="1"/>
            </a:lvl5pPr>
            <a:lvl6pPr marL="2286114" indent="0">
              <a:buNone/>
              <a:defRPr sz="1600" b="1"/>
            </a:lvl6pPr>
            <a:lvl7pPr marL="2743337" indent="0">
              <a:buNone/>
              <a:defRPr sz="1600" b="1"/>
            </a:lvl7pPr>
            <a:lvl8pPr marL="3200560" indent="0">
              <a:buNone/>
              <a:defRPr sz="1600" b="1"/>
            </a:lvl8pPr>
            <a:lvl9pPr marL="365778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99D2F4-D9E7-8DEC-D81F-64ADBDD293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B5978C-0223-5948-17F6-CFBDC1347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CCC73E-6BF7-4733-8B80-DD8BBF2B3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453B33-50DF-FF30-11FD-073ED62B3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3503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0BFF6-29FD-E62F-C78B-4B584E1A1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4ED1F6-346E-5C3C-67E8-EB96A5D76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1BD2E9-1EA2-DB5C-695B-7D2077851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ECD712-5F0D-269D-E0E5-FEE5C0A85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8852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5CE955-D3C9-4BB2-80A8-913AF2CAF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86E4EC-EB0D-2399-9E50-B0B8CAC16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2B9FBE-701D-3096-6F4A-EA400F1FD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2263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77227-F9B8-142A-EA4B-3A351ED2E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6A6A0-23E1-53EF-88A2-702641618C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807AD1-2B3A-B740-1251-B6EA055D18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23" indent="0">
              <a:buNone/>
              <a:defRPr sz="1400"/>
            </a:lvl2pPr>
            <a:lvl3pPr marL="914446" indent="0">
              <a:buNone/>
              <a:defRPr sz="1200"/>
            </a:lvl3pPr>
            <a:lvl4pPr marL="1371669" indent="0">
              <a:buNone/>
              <a:defRPr sz="1000"/>
            </a:lvl4pPr>
            <a:lvl5pPr marL="1828891" indent="0">
              <a:buNone/>
              <a:defRPr sz="1000"/>
            </a:lvl5pPr>
            <a:lvl6pPr marL="2286114" indent="0">
              <a:buNone/>
              <a:defRPr sz="1000"/>
            </a:lvl6pPr>
            <a:lvl7pPr marL="2743337" indent="0">
              <a:buNone/>
              <a:defRPr sz="1000"/>
            </a:lvl7pPr>
            <a:lvl8pPr marL="3200560" indent="0">
              <a:buNone/>
              <a:defRPr sz="1000"/>
            </a:lvl8pPr>
            <a:lvl9pPr marL="365778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82A5BF-5CA8-7863-B7B4-DCF6C53B6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A0805F-3803-0DF3-1408-04830789B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15B07F-28AC-4185-B3DC-8D03C2D1B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818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731E5-F9D0-CC2D-7F57-24EE6F9B7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37ECD1-6F01-99DD-E6B6-6923793C22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1243FD-D272-C898-114A-2A9AD60B0D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23" indent="0">
              <a:buNone/>
              <a:defRPr sz="1400"/>
            </a:lvl2pPr>
            <a:lvl3pPr marL="914446" indent="0">
              <a:buNone/>
              <a:defRPr sz="1200"/>
            </a:lvl3pPr>
            <a:lvl4pPr marL="1371669" indent="0">
              <a:buNone/>
              <a:defRPr sz="1000"/>
            </a:lvl4pPr>
            <a:lvl5pPr marL="1828891" indent="0">
              <a:buNone/>
              <a:defRPr sz="1000"/>
            </a:lvl5pPr>
            <a:lvl6pPr marL="2286114" indent="0">
              <a:buNone/>
              <a:defRPr sz="1000"/>
            </a:lvl6pPr>
            <a:lvl7pPr marL="2743337" indent="0">
              <a:buNone/>
              <a:defRPr sz="1000"/>
            </a:lvl7pPr>
            <a:lvl8pPr marL="3200560" indent="0">
              <a:buNone/>
              <a:defRPr sz="1000"/>
            </a:lvl8pPr>
            <a:lvl9pPr marL="365778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73F257-5A79-7431-05A5-886D65AE2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DC43C2-3D35-EBC1-E61B-CD5A7E9D7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33B547-A573-5372-41E8-20AF5F5D1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9589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8388C-F37B-8471-7135-6648FEE3A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50F55D-B845-5033-A28E-AB15622730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03E05-8022-6E89-6E9B-131F8F2F8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0B4F8-029B-8081-BD42-703CAC4DD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97F63-DA9D-CAEA-A926-953BA7B94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0900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7652AB-9987-E80B-9720-A0C220396F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6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20DA1A-E6E1-E3BA-9EFE-90338CC165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6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7BA5A-8374-D127-C65A-CAFAF287B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329636-317E-3269-69EA-3D90B3059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ACC7B7-9C3E-0551-674B-1AA3BFC66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514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 descr="An empty placeholder to add an image. Click on the placeholder and select the image that you wish to add.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57624F-508A-93F6-E51B-F3BCAEBE7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E2A12E-CE1B-42DD-91FF-BF17A21F31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4C7D36-7526-CDB0-F318-2A9E5D142A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4D7477-170A-DFBB-B3E2-0FCB18690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C144A3-ADF1-1DA1-9E7C-6E313A9CAB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509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46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1" indent="-228611" algn="l" defTabSz="91444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34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57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80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03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726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49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171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394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46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69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91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14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37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6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78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testphp.vulnweb.com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ftp://ip/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27384"/>
            <a:ext cx="12425295" cy="6965647"/>
          </a:xfrm>
          <a:custGeom>
            <a:avLst/>
            <a:gdLst/>
            <a:ahLst/>
            <a:cxnLst/>
            <a:rect l="l" t="t" r="r" b="b"/>
            <a:pathLst>
              <a:path w="18637942" h="10448470">
                <a:moveTo>
                  <a:pt x="0" y="0"/>
                </a:moveTo>
                <a:lnTo>
                  <a:pt x="18637942" y="0"/>
                </a:lnTo>
                <a:lnTo>
                  <a:pt x="18637942" y="10448470"/>
                </a:lnTo>
                <a:lnTo>
                  <a:pt x="0" y="104484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769" r="-6769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937496" y="2564904"/>
            <a:ext cx="2568705" cy="3828320"/>
          </a:xfrm>
          <a:custGeom>
            <a:avLst/>
            <a:gdLst/>
            <a:ahLst/>
            <a:cxnLst/>
            <a:rect l="l" t="t" r="r" b="b"/>
            <a:pathLst>
              <a:path w="3853057" h="5932485">
                <a:moveTo>
                  <a:pt x="0" y="0"/>
                </a:moveTo>
                <a:lnTo>
                  <a:pt x="3853057" y="0"/>
                </a:lnTo>
                <a:lnTo>
                  <a:pt x="3853057" y="5932485"/>
                </a:lnTo>
                <a:lnTo>
                  <a:pt x="0" y="59324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TextBox 4"/>
          <p:cNvSpPr txBox="1"/>
          <p:nvPr/>
        </p:nvSpPr>
        <p:spPr>
          <a:xfrm>
            <a:off x="124873" y="5401619"/>
            <a:ext cx="5563642" cy="22996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By:-Sumit Paul</a:t>
            </a:r>
          </a:p>
          <a:p>
            <a:r>
              <a:rPr lang="en-IN" sz="3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Rollno</a:t>
            </a:r>
            <a:r>
              <a:rPr lang="en-I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:-2023D2R040</a:t>
            </a:r>
          </a:p>
          <a:p>
            <a:r>
              <a:rPr lang="en-I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:- BCA (</a:t>
            </a:r>
            <a:r>
              <a:rPr lang="en-IN" sz="3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Hon’S</a:t>
            </a:r>
            <a:r>
              <a:rPr lang="en-I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IN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ts val="2818"/>
              </a:lnSpc>
              <a:spcBef>
                <a:spcPct val="0"/>
              </a:spcBef>
            </a:pPr>
            <a:endParaRPr lang="en-US" sz="2013" dirty="0">
              <a:solidFill>
                <a:srgbClr val="000000"/>
              </a:solidFill>
              <a:latin typeface="Times New Roman" panose="02020603050405020304" pitchFamily="18" charset="0"/>
              <a:ea typeface="Canva Sans"/>
              <a:cs typeface="Times New Roman" panose="02020603050405020304" pitchFamily="18" charset="0"/>
              <a:sym typeface="Canva Sa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884653" y="6177536"/>
            <a:ext cx="6105684" cy="373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73"/>
              </a:lnSpc>
              <a:spcBef>
                <a:spcPct val="0"/>
              </a:spcBef>
            </a:pPr>
            <a:r>
              <a:rPr lang="en-US" sz="226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Model Institute of Engineering &amp; Technology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0" y="895494"/>
            <a:ext cx="12425295" cy="17499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442"/>
              </a:lnSpc>
              <a:spcBef>
                <a:spcPct val="0"/>
              </a:spcBef>
            </a:pPr>
            <a:r>
              <a:rPr lang="en-IN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</a:p>
          <a:p>
            <a:pPr algn="ctr">
              <a:lnSpc>
                <a:spcPts val="4442"/>
              </a:lnSpc>
              <a:spcBef>
                <a:spcPct val="0"/>
              </a:spcBef>
            </a:pPr>
            <a:br>
              <a:rPr lang="en-IN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Penetration Testing on Webserver</a:t>
            </a:r>
            <a:endParaRPr lang="en-US" sz="5400" b="1" dirty="0">
              <a:solidFill>
                <a:schemeClr val="bg1"/>
              </a:solidFill>
              <a:latin typeface="Times New Roman" panose="02020603050405020304" pitchFamily="18" charset="0"/>
              <a:ea typeface="Canva Sans"/>
              <a:cs typeface="Times New Roman" panose="02020603050405020304" pitchFamily="18" charset="0"/>
              <a:sym typeface="Canv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F4A2D53-7368-DFC4-AA4B-E5F7D81F6B8A}"/>
              </a:ext>
            </a:extLst>
          </p:cNvPr>
          <p:cNvSpPr txBox="1"/>
          <p:nvPr/>
        </p:nvSpPr>
        <p:spPr>
          <a:xfrm>
            <a:off x="191344" y="188640"/>
            <a:ext cx="11593288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penetration testing</a:t>
            </a:r>
          </a:p>
          <a:p>
            <a:r>
              <a:rPr lang="en-US" sz="28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Penetration testing on a web server is a controlled and authorized security assessment process that mimics real-world attacks to evaluate the security posture of a web server, its configurations, hosted web applications, and supporting infrastructure.</a:t>
            </a:r>
            <a:endParaRPr lang="en-IN" sz="28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392B4BFE-14FF-16D6-4B6B-2775E1C1F7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06267315"/>
              </p:ext>
            </p:extLst>
          </p:nvPr>
        </p:nvGraphicFramePr>
        <p:xfrm>
          <a:off x="1199456" y="3248515"/>
          <a:ext cx="9176568" cy="3425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91D6BB71-C0A5-D5A7-D3FC-45F2EE4635AF}"/>
              </a:ext>
            </a:extLst>
          </p:cNvPr>
          <p:cNvSpPr txBox="1"/>
          <p:nvPr/>
        </p:nvSpPr>
        <p:spPr>
          <a:xfrm>
            <a:off x="2115332" y="2693431"/>
            <a:ext cx="73448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Steps of Penetration testing</a:t>
            </a:r>
          </a:p>
        </p:txBody>
      </p:sp>
    </p:spTree>
    <p:extLst>
      <p:ext uri="{BB962C8B-B14F-4D97-AF65-F5344CB8AC3E}">
        <p14:creationId xmlns:p14="http://schemas.microsoft.com/office/powerpoint/2010/main" val="3042826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6033F7-F9C5-7D9B-F1D9-036F77AB249A}"/>
              </a:ext>
            </a:extLst>
          </p:cNvPr>
          <p:cNvSpPr txBox="1"/>
          <p:nvPr/>
        </p:nvSpPr>
        <p:spPr>
          <a:xfrm>
            <a:off x="47328" y="44624"/>
            <a:ext cx="1209734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1: Foot printing &amp; Reconnaissance</a:t>
            </a: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CAC034-0F1A-20DA-5C25-927CAC247C69}"/>
              </a:ext>
            </a:extLst>
          </p:cNvPr>
          <p:cNvSpPr txBox="1"/>
          <p:nvPr/>
        </p:nvSpPr>
        <p:spPr>
          <a:xfrm>
            <a:off x="47328" y="692696"/>
            <a:ext cx="120973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initial phase involves collecting as much information as possible about our target. </a:t>
            </a:r>
          </a:p>
          <a:p>
            <a:endParaRPr lang="en-IN" dirty="0"/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1008A840-4F51-41B2-74DE-D5370F7EE8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7230374"/>
              </p:ext>
            </p:extLst>
          </p:nvPr>
        </p:nvGraphicFramePr>
        <p:xfrm>
          <a:off x="47328" y="1124744"/>
          <a:ext cx="12097344" cy="54906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2340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4BA6391F-C273-43A5-8B43-164602F1CA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42108498"/>
              </p:ext>
            </p:extLst>
          </p:nvPr>
        </p:nvGraphicFramePr>
        <p:xfrm>
          <a:off x="95672" y="94320"/>
          <a:ext cx="12000656" cy="6669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45261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6C207C62-8860-CEE4-CD19-EB9C214B449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17999822"/>
              </p:ext>
            </p:extLst>
          </p:nvPr>
        </p:nvGraphicFramePr>
        <p:xfrm>
          <a:off x="95672" y="94320"/>
          <a:ext cx="12000656" cy="6669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53027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DEDB33A-1D34-B1E7-9D6B-270680343371}"/>
              </a:ext>
            </a:extLst>
          </p:cNvPr>
          <p:cNvSpPr txBox="1"/>
          <p:nvPr/>
        </p:nvSpPr>
        <p:spPr>
          <a:xfrm>
            <a:off x="2711624" y="188640"/>
            <a:ext cx="597666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Step 2: Vulnerability Scanning</a:t>
            </a:r>
          </a:p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ED7F1E-F7F6-5AA5-A645-0FEA672F856A}"/>
              </a:ext>
            </a:extLst>
          </p:cNvPr>
          <p:cNvSpPr txBox="1"/>
          <p:nvPr/>
        </p:nvSpPr>
        <p:spPr>
          <a:xfrm>
            <a:off x="47328" y="908720"/>
            <a:ext cx="71287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Nikto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For webserver scanning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use </a:t>
            </a: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nikto -h </a:t>
            </a: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http://testphp.vulnweb.com</a:t>
            </a: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linux to scan the site for vulnerabilities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34D45A9-5064-01A0-4D35-37E08EA1F0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9368" y="624701"/>
            <a:ext cx="5037112" cy="294831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5005694-A9D4-F84C-27F2-320E961AB472}"/>
              </a:ext>
            </a:extLst>
          </p:cNvPr>
          <p:cNvSpPr txBox="1"/>
          <p:nvPr/>
        </p:nvSpPr>
        <p:spPr>
          <a:xfrm>
            <a:off x="119336" y="1773106"/>
            <a:ext cx="68407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OF THIS COMMAND</a:t>
            </a:r>
          </a:p>
          <a:p>
            <a:pPr marL="342900" indent="-342900">
              <a:buAutoNum type="arabicParenR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X-Frame-Options header missing</a:t>
            </a:r>
          </a:p>
          <a:p>
            <a:pPr marL="342900" indent="-342900">
              <a:buAutoNum type="arabicParenR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X-Content-Type-Options header missing</a:t>
            </a:r>
          </a:p>
          <a:p>
            <a:pPr marL="342900" indent="-342900">
              <a:buAutoNum type="arabicParenR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PHP MySQL connection string exposure</a:t>
            </a:r>
          </a:p>
          <a:p>
            <a:pPr marL="342900" indent="-342900">
              <a:buAutoNum type="arabicParenR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clientaccesspolicy.xml with wild card entries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3FBDB0A-5CCA-D858-93CE-D431411FE3CA}"/>
              </a:ext>
            </a:extLst>
          </p:cNvPr>
          <p:cNvSpPr txBox="1"/>
          <p:nvPr/>
        </p:nvSpPr>
        <p:spPr>
          <a:xfrm>
            <a:off x="47328" y="3717032"/>
            <a:ext cx="691276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SQLMap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For database SQL injec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tio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  <a:p>
            <a:r>
              <a:rPr lang="en-IN" dirty="0"/>
              <a:t>We use </a:t>
            </a:r>
          </a:p>
          <a:p>
            <a:r>
              <a:rPr lang="en-IN" dirty="0" err="1"/>
              <a:t>sqlmap</a:t>
            </a:r>
            <a:r>
              <a:rPr lang="en-IN" dirty="0"/>
              <a:t>  -u "http://testphp.vulnweb.com/</a:t>
            </a:r>
            <a:r>
              <a:rPr lang="en-IN" dirty="0" err="1"/>
              <a:t>artists.php?artist</a:t>
            </a:r>
            <a:r>
              <a:rPr lang="en-IN" dirty="0"/>
              <a:t>=1"  –-</a:t>
            </a:r>
            <a:r>
              <a:rPr lang="en-IN" dirty="0" err="1"/>
              <a:t>dbs</a:t>
            </a:r>
            <a:endParaRPr lang="en-IN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E7A78E2-6813-D7CC-5542-4219EBC389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7656" y="3863107"/>
            <a:ext cx="5023296" cy="294831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ED2B474-EDAA-2E4E-1314-0BB017A0DECF}"/>
              </a:ext>
            </a:extLst>
          </p:cNvPr>
          <p:cNvSpPr txBox="1"/>
          <p:nvPr/>
        </p:nvSpPr>
        <p:spPr>
          <a:xfrm>
            <a:off x="119336" y="4797152"/>
            <a:ext cx="684076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OF THIS COMMAND</a:t>
            </a:r>
          </a:p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URL parameter vulnerable: artist (in Get request)</a:t>
            </a:r>
          </a:p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means the URL parameter artists is vulnerable to SQL injection</a:t>
            </a:r>
          </a:p>
          <a:p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4435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2D5108C-AC8D-7F33-8018-C1B5BD468357}"/>
              </a:ext>
            </a:extLst>
          </p:cNvPr>
          <p:cNvSpPr txBox="1"/>
          <p:nvPr/>
        </p:nvSpPr>
        <p:spPr>
          <a:xfrm>
            <a:off x="2711624" y="188640"/>
            <a:ext cx="597666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Step 3: Exploitation</a:t>
            </a:r>
          </a:p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9B6707-98E8-2936-C753-320E50A7F37B}"/>
              </a:ext>
            </a:extLst>
          </p:cNvPr>
          <p:cNvSpPr txBox="1"/>
          <p:nvPr/>
        </p:nvSpPr>
        <p:spPr>
          <a:xfrm>
            <a:off x="119336" y="1331471"/>
            <a:ext cx="10801200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Attacks Performed: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SQLMap</a:t>
            </a: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dump database:</a:t>
            </a:r>
            <a:b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sqlmap</a:t>
            </a: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-u "http://site.com?id=1" –dump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Hydra to brute-force FTP:</a:t>
            </a:r>
            <a:b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hydra -l admin -P rockyou.txt </a:t>
            </a: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ftp://IP</a:t>
            </a:r>
            <a:endParaRPr lang="en-US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Manual Login Panel Attack: Using guessed/default passwords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Result: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Gained access to sample DB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Got weak login credentials (demo purposes)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75842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9502054-3ED6-93CF-2596-C5AA43D680E6}"/>
              </a:ext>
            </a:extLst>
          </p:cNvPr>
          <p:cNvSpPr txBox="1"/>
          <p:nvPr/>
        </p:nvSpPr>
        <p:spPr>
          <a:xfrm>
            <a:off x="2711624" y="188640"/>
            <a:ext cx="597666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Step 4: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Conclusion</a:t>
            </a:r>
            <a:endParaRPr kumimoji="0" lang="en-I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F3B524-9AFF-F8B1-1CEE-1754EAB8005C}"/>
              </a:ext>
            </a:extLst>
          </p:cNvPr>
          <p:cNvSpPr txBox="1"/>
          <p:nvPr/>
        </p:nvSpPr>
        <p:spPr>
          <a:xfrm>
            <a:off x="191344" y="1836693"/>
            <a:ext cx="5688632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Findings:</a:t>
            </a:r>
          </a:p>
          <a:p>
            <a:pPr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Website has multiple vulnerabilities: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SQL Injection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XSS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Directories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Exposed Admin Panel</a:t>
            </a: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118B6B-D474-3E18-5F61-04A1FFBB9C73}"/>
              </a:ext>
            </a:extLst>
          </p:cNvPr>
          <p:cNvSpPr txBox="1"/>
          <p:nvPr/>
        </p:nvSpPr>
        <p:spPr>
          <a:xfrm>
            <a:off x="6096000" y="1830621"/>
            <a:ext cx="586806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Recommendations</a:t>
            </a:r>
            <a:r>
              <a:rPr lang="en-US" sz="2400" b="1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Use a </a:t>
            </a:r>
            <a:r>
              <a:rPr lang="en-US" sz="2800" b="1" dirty="0"/>
              <a:t>Web Application Firewall (WAF)</a:t>
            </a: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Sanitize all inputs to prevent SQL Injection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Disable directory listing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Remove default admin pages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Apply HTTPS with valid certificate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5988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560857" cy="6997792"/>
          </a:xfrm>
          <a:custGeom>
            <a:avLst/>
            <a:gdLst/>
            <a:ahLst/>
            <a:cxnLst/>
            <a:rect l="l" t="t" r="r" b="b"/>
            <a:pathLst>
              <a:path w="18841286" h="10496688">
                <a:moveTo>
                  <a:pt x="0" y="0"/>
                </a:moveTo>
                <a:lnTo>
                  <a:pt x="18841286" y="0"/>
                </a:lnTo>
                <a:lnTo>
                  <a:pt x="18841286" y="10496688"/>
                </a:lnTo>
                <a:lnTo>
                  <a:pt x="0" y="104966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748" b="-1129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6.potx" id="{FD85E87A-7813-4F67-9E59-69B5487A1910}" vid="{BDF94C36-3ACF-4CF1-939F-F4211E6D666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technology circuit board design presentation (widescreen)</Template>
  <TotalTime>322</TotalTime>
  <Words>641</Words>
  <Application>Microsoft Office PowerPoint</Application>
  <PresentationFormat>Widescreen</PresentationFormat>
  <Paragraphs>73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Calibri Light</vt:lpstr>
      <vt:lpstr>Candara</vt:lpstr>
      <vt:lpstr>Canva Sans</vt:lpstr>
      <vt:lpstr>Consolas</vt:lpstr>
      <vt:lpstr>Times New Roman</vt:lpstr>
      <vt:lpstr>Tech Computer 16x9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Manik Thakur</dc:creator>
  <cp:lastModifiedBy>Sumit Paul</cp:lastModifiedBy>
  <cp:revision>2</cp:revision>
  <dcterms:created xsi:type="dcterms:W3CDTF">2025-07-29T16:22:39Z</dcterms:created>
  <dcterms:modified xsi:type="dcterms:W3CDTF">2025-07-31T08:07:32Z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